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5" r:id="rId2"/>
    <p:sldId id="260" r:id="rId3"/>
    <p:sldId id="262" r:id="rId4"/>
    <p:sldId id="259" r:id="rId5"/>
    <p:sldId id="261" r:id="rId6"/>
    <p:sldId id="258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FBE997-D811-454F-8929-6C20D2283BAB}" v="25" dt="2023-04-29T04:46:46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D3411F-13A6-40AA-9602-D64AF83A025A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C721F6-E4A3-4CFD-B021-E369EBAB1942}">
      <dgm:prSet/>
      <dgm:spPr/>
      <dgm:t>
        <a:bodyPr/>
        <a:lstStyle/>
        <a:p>
          <a:r>
            <a:rPr lang="en-US"/>
            <a:t>President</a:t>
          </a:r>
        </a:p>
      </dgm:t>
    </dgm:pt>
    <dgm:pt modelId="{66E156DE-321D-4155-BFA7-8716944A9CD8}" type="parTrans" cxnId="{E497F20D-1E69-45F7-A6F0-6E5B45351AF2}">
      <dgm:prSet/>
      <dgm:spPr/>
      <dgm:t>
        <a:bodyPr/>
        <a:lstStyle/>
        <a:p>
          <a:endParaRPr lang="en-US"/>
        </a:p>
      </dgm:t>
    </dgm:pt>
    <dgm:pt modelId="{B3AEF358-46FB-46B7-A6FE-61AB5085C4FD}" type="sibTrans" cxnId="{E497F20D-1E69-45F7-A6F0-6E5B45351AF2}">
      <dgm:prSet/>
      <dgm:spPr/>
      <dgm:t>
        <a:bodyPr/>
        <a:lstStyle/>
        <a:p>
          <a:endParaRPr lang="en-US"/>
        </a:p>
      </dgm:t>
    </dgm:pt>
    <dgm:pt modelId="{59E8EF36-E5D5-472A-8296-539F3AC6DCCC}">
      <dgm:prSet/>
      <dgm:spPr/>
      <dgm:t>
        <a:bodyPr/>
        <a:lstStyle/>
        <a:p>
          <a:r>
            <a:rPr lang="en-US" dirty="0"/>
            <a:t>Vice President </a:t>
          </a:r>
        </a:p>
      </dgm:t>
    </dgm:pt>
    <dgm:pt modelId="{20DF2719-9270-4C31-ABFD-DD4923E96972}" type="parTrans" cxnId="{6954E1ED-54CE-4664-9103-459A67CA61B8}">
      <dgm:prSet/>
      <dgm:spPr/>
      <dgm:t>
        <a:bodyPr/>
        <a:lstStyle/>
        <a:p>
          <a:endParaRPr lang="en-US"/>
        </a:p>
      </dgm:t>
    </dgm:pt>
    <dgm:pt modelId="{560E150D-2095-4248-A3FE-E6D5F2A0E865}" type="sibTrans" cxnId="{6954E1ED-54CE-4664-9103-459A67CA61B8}">
      <dgm:prSet/>
      <dgm:spPr/>
      <dgm:t>
        <a:bodyPr/>
        <a:lstStyle/>
        <a:p>
          <a:endParaRPr lang="en-US"/>
        </a:p>
      </dgm:t>
    </dgm:pt>
    <dgm:pt modelId="{5A56AB2B-0D4A-4CD0-914C-17ECB07D51F7}">
      <dgm:prSet/>
      <dgm:spPr/>
      <dgm:t>
        <a:bodyPr/>
        <a:lstStyle/>
        <a:p>
          <a:r>
            <a:rPr lang="en-US" dirty="0"/>
            <a:t>Secretary</a:t>
          </a:r>
        </a:p>
      </dgm:t>
    </dgm:pt>
    <dgm:pt modelId="{9FB5FF0E-033F-4E5B-9194-C9EBE91EBE45}" type="parTrans" cxnId="{B6D863D2-9555-486E-9F7F-738035F55A70}">
      <dgm:prSet/>
      <dgm:spPr/>
      <dgm:t>
        <a:bodyPr/>
        <a:lstStyle/>
        <a:p>
          <a:endParaRPr lang="en-US"/>
        </a:p>
      </dgm:t>
    </dgm:pt>
    <dgm:pt modelId="{C106EE01-7ECD-470E-8691-51C41FA012EC}" type="sibTrans" cxnId="{B6D863D2-9555-486E-9F7F-738035F55A70}">
      <dgm:prSet/>
      <dgm:spPr/>
      <dgm:t>
        <a:bodyPr/>
        <a:lstStyle/>
        <a:p>
          <a:endParaRPr lang="en-US"/>
        </a:p>
      </dgm:t>
    </dgm:pt>
    <dgm:pt modelId="{671FD0FF-B45F-4DCC-B0A8-5705D72E7823}">
      <dgm:prSet/>
      <dgm:spPr/>
      <dgm:t>
        <a:bodyPr/>
        <a:lstStyle/>
        <a:p>
          <a:r>
            <a:rPr lang="en-US"/>
            <a:t>Treasurer</a:t>
          </a:r>
        </a:p>
      </dgm:t>
    </dgm:pt>
    <dgm:pt modelId="{3A5D9186-2DBE-4652-A134-4F7E479E14DC}" type="parTrans" cxnId="{5605BBA3-94BC-45BF-96D4-F2F492284E9C}">
      <dgm:prSet/>
      <dgm:spPr/>
      <dgm:t>
        <a:bodyPr/>
        <a:lstStyle/>
        <a:p>
          <a:endParaRPr lang="en-US"/>
        </a:p>
      </dgm:t>
    </dgm:pt>
    <dgm:pt modelId="{AD2E98C6-C996-426C-8498-4615AC208F23}" type="sibTrans" cxnId="{5605BBA3-94BC-45BF-96D4-F2F492284E9C}">
      <dgm:prSet/>
      <dgm:spPr/>
      <dgm:t>
        <a:bodyPr/>
        <a:lstStyle/>
        <a:p>
          <a:endParaRPr lang="en-US"/>
        </a:p>
      </dgm:t>
    </dgm:pt>
    <dgm:pt modelId="{BD10901E-C9E4-4332-98CD-08867378F392}">
      <dgm:prSet/>
      <dgm:spPr/>
      <dgm:t>
        <a:bodyPr/>
        <a:lstStyle/>
        <a:p>
          <a:r>
            <a:rPr lang="en-US"/>
            <a:t>Director East (2)</a:t>
          </a:r>
        </a:p>
      </dgm:t>
    </dgm:pt>
    <dgm:pt modelId="{907345A7-E7B9-49B6-A98B-4E31D98106A6}" type="parTrans" cxnId="{6CFB0591-82D5-4C89-B23B-E815E05A677A}">
      <dgm:prSet/>
      <dgm:spPr/>
      <dgm:t>
        <a:bodyPr/>
        <a:lstStyle/>
        <a:p>
          <a:endParaRPr lang="en-US"/>
        </a:p>
      </dgm:t>
    </dgm:pt>
    <dgm:pt modelId="{54556D1A-F31C-42B6-B1FA-57A4A0B88FF1}" type="sibTrans" cxnId="{6CFB0591-82D5-4C89-B23B-E815E05A677A}">
      <dgm:prSet/>
      <dgm:spPr/>
      <dgm:t>
        <a:bodyPr/>
        <a:lstStyle/>
        <a:p>
          <a:endParaRPr lang="en-US"/>
        </a:p>
      </dgm:t>
    </dgm:pt>
    <dgm:pt modelId="{97C4FB69-3663-4E7F-A39B-2383BD16FAAA}">
      <dgm:prSet/>
      <dgm:spPr/>
      <dgm:t>
        <a:bodyPr/>
        <a:lstStyle/>
        <a:p>
          <a:r>
            <a:rPr lang="en-US"/>
            <a:t>Director West (2)</a:t>
          </a:r>
        </a:p>
      </dgm:t>
    </dgm:pt>
    <dgm:pt modelId="{00F06C24-2785-49A8-96FA-3CAC8031E0E4}" type="parTrans" cxnId="{CB017C84-4F7B-4536-AC58-7CC078B28239}">
      <dgm:prSet/>
      <dgm:spPr/>
      <dgm:t>
        <a:bodyPr/>
        <a:lstStyle/>
        <a:p>
          <a:endParaRPr lang="en-US"/>
        </a:p>
      </dgm:t>
    </dgm:pt>
    <dgm:pt modelId="{EF0127D9-ADC0-4910-BD9A-035534747591}" type="sibTrans" cxnId="{CB017C84-4F7B-4536-AC58-7CC078B28239}">
      <dgm:prSet/>
      <dgm:spPr/>
      <dgm:t>
        <a:bodyPr/>
        <a:lstStyle/>
        <a:p>
          <a:endParaRPr lang="en-US"/>
        </a:p>
      </dgm:t>
    </dgm:pt>
    <dgm:pt modelId="{0D1A3B24-AE9B-4F81-B7C1-6A955565887D}">
      <dgm:prSet/>
      <dgm:spPr/>
      <dgm:t>
        <a:bodyPr/>
        <a:lstStyle/>
        <a:p>
          <a:r>
            <a:rPr lang="en-US" dirty="0"/>
            <a:t>Communications Director</a:t>
          </a:r>
        </a:p>
      </dgm:t>
    </dgm:pt>
    <dgm:pt modelId="{2BBFF1C6-AE93-4D21-A3A5-35E7CB95E77E}" type="parTrans" cxnId="{C2D0CC57-E7F3-42CB-A6EB-935F1D2D79AA}">
      <dgm:prSet/>
      <dgm:spPr/>
      <dgm:t>
        <a:bodyPr/>
        <a:lstStyle/>
        <a:p>
          <a:endParaRPr lang="en-US"/>
        </a:p>
      </dgm:t>
    </dgm:pt>
    <dgm:pt modelId="{C033FDF9-4E99-4164-B5DE-B8AF9FE3302E}" type="sibTrans" cxnId="{C2D0CC57-E7F3-42CB-A6EB-935F1D2D79AA}">
      <dgm:prSet/>
      <dgm:spPr/>
      <dgm:t>
        <a:bodyPr/>
        <a:lstStyle/>
        <a:p>
          <a:endParaRPr lang="en-US"/>
        </a:p>
      </dgm:t>
    </dgm:pt>
    <dgm:pt modelId="{8D58B4CA-321A-4854-BF19-75D99B56E6F9}">
      <dgm:prSet/>
      <dgm:spPr/>
      <dgm:t>
        <a:bodyPr/>
        <a:lstStyle/>
        <a:p>
          <a:r>
            <a:rPr lang="en-US"/>
            <a:t>Breakthrough to Nursing</a:t>
          </a:r>
        </a:p>
      </dgm:t>
    </dgm:pt>
    <dgm:pt modelId="{9684A9A8-2465-4EE1-8783-6A218FA47064}" type="parTrans" cxnId="{5DF2B69D-A81E-4E37-AA85-C46C18E3CAF1}">
      <dgm:prSet/>
      <dgm:spPr/>
      <dgm:t>
        <a:bodyPr/>
        <a:lstStyle/>
        <a:p>
          <a:endParaRPr lang="en-US"/>
        </a:p>
      </dgm:t>
    </dgm:pt>
    <dgm:pt modelId="{F978D41A-A4F1-4AC0-85A4-761B84AA6769}" type="sibTrans" cxnId="{5DF2B69D-A81E-4E37-AA85-C46C18E3CAF1}">
      <dgm:prSet/>
      <dgm:spPr/>
      <dgm:t>
        <a:bodyPr/>
        <a:lstStyle/>
        <a:p>
          <a:endParaRPr lang="en-US"/>
        </a:p>
      </dgm:t>
    </dgm:pt>
    <dgm:pt modelId="{84576783-5D65-48B6-95F3-24D5641D09BD}">
      <dgm:prSet/>
      <dgm:spPr/>
      <dgm:t>
        <a:bodyPr/>
        <a:lstStyle/>
        <a:p>
          <a:r>
            <a:rPr lang="en-US" dirty="0"/>
            <a:t>Nominations Chair</a:t>
          </a:r>
        </a:p>
      </dgm:t>
    </dgm:pt>
    <dgm:pt modelId="{61452F84-7982-45E2-970E-2C1283C72DDC}" type="parTrans" cxnId="{65EF21C7-CEB3-488D-AF08-C5AAC2B28F59}">
      <dgm:prSet/>
      <dgm:spPr/>
      <dgm:t>
        <a:bodyPr/>
        <a:lstStyle/>
        <a:p>
          <a:endParaRPr lang="en-US"/>
        </a:p>
      </dgm:t>
    </dgm:pt>
    <dgm:pt modelId="{335F746C-EBB8-43C2-B290-EC52192987FC}" type="sibTrans" cxnId="{65EF21C7-CEB3-488D-AF08-C5AAC2B28F59}">
      <dgm:prSet/>
      <dgm:spPr/>
      <dgm:t>
        <a:bodyPr/>
        <a:lstStyle/>
        <a:p>
          <a:endParaRPr lang="en-US"/>
        </a:p>
      </dgm:t>
    </dgm:pt>
    <dgm:pt modelId="{8A5EF23C-58ED-4499-A3BE-E32041E09B93}" type="pres">
      <dgm:prSet presAssocID="{F7D3411F-13A6-40AA-9602-D64AF83A025A}" presName="Name0" presStyleCnt="0">
        <dgm:presLayoutVars>
          <dgm:dir/>
          <dgm:resizeHandles val="exact"/>
        </dgm:presLayoutVars>
      </dgm:prSet>
      <dgm:spPr/>
    </dgm:pt>
    <dgm:pt modelId="{2AC468C2-3DE9-41EC-A7B8-7243D8E2FF55}" type="pres">
      <dgm:prSet presAssocID="{F7D3411F-13A6-40AA-9602-D64AF83A025A}" presName="cycle" presStyleCnt="0"/>
      <dgm:spPr/>
    </dgm:pt>
    <dgm:pt modelId="{7243FF4C-2177-43FB-BE68-4A986159DD9D}" type="pres">
      <dgm:prSet presAssocID="{DCC721F6-E4A3-4CFD-B021-E369EBAB1942}" presName="nodeFirstNode" presStyleLbl="node1" presStyleIdx="0" presStyleCnt="9">
        <dgm:presLayoutVars>
          <dgm:bulletEnabled val="1"/>
        </dgm:presLayoutVars>
      </dgm:prSet>
      <dgm:spPr/>
    </dgm:pt>
    <dgm:pt modelId="{9CE2569E-B189-479F-8C61-C32F8DB13568}" type="pres">
      <dgm:prSet presAssocID="{B3AEF358-46FB-46B7-A6FE-61AB5085C4FD}" presName="sibTransFirstNode" presStyleLbl="bgShp" presStyleIdx="0" presStyleCnt="1"/>
      <dgm:spPr/>
    </dgm:pt>
    <dgm:pt modelId="{7DFCE98F-82AC-4D46-9402-FEB4B5A93A9A}" type="pres">
      <dgm:prSet presAssocID="{59E8EF36-E5D5-472A-8296-539F3AC6DCCC}" presName="nodeFollowingNodes" presStyleLbl="node1" presStyleIdx="1" presStyleCnt="9">
        <dgm:presLayoutVars>
          <dgm:bulletEnabled val="1"/>
        </dgm:presLayoutVars>
      </dgm:prSet>
      <dgm:spPr/>
    </dgm:pt>
    <dgm:pt modelId="{B4E3D1E2-86C0-4FE0-8CD5-ECAF5F074862}" type="pres">
      <dgm:prSet presAssocID="{5A56AB2B-0D4A-4CD0-914C-17ECB07D51F7}" presName="nodeFollowingNodes" presStyleLbl="node1" presStyleIdx="2" presStyleCnt="9">
        <dgm:presLayoutVars>
          <dgm:bulletEnabled val="1"/>
        </dgm:presLayoutVars>
      </dgm:prSet>
      <dgm:spPr/>
    </dgm:pt>
    <dgm:pt modelId="{CA5A59B9-A35B-4465-8569-A00D242BFC33}" type="pres">
      <dgm:prSet presAssocID="{671FD0FF-B45F-4DCC-B0A8-5705D72E7823}" presName="nodeFollowingNodes" presStyleLbl="node1" presStyleIdx="3" presStyleCnt="9">
        <dgm:presLayoutVars>
          <dgm:bulletEnabled val="1"/>
        </dgm:presLayoutVars>
      </dgm:prSet>
      <dgm:spPr/>
    </dgm:pt>
    <dgm:pt modelId="{E747E746-A3A2-4055-AF60-FA99FBD74527}" type="pres">
      <dgm:prSet presAssocID="{BD10901E-C9E4-4332-98CD-08867378F392}" presName="nodeFollowingNodes" presStyleLbl="node1" presStyleIdx="4" presStyleCnt="9">
        <dgm:presLayoutVars>
          <dgm:bulletEnabled val="1"/>
        </dgm:presLayoutVars>
      </dgm:prSet>
      <dgm:spPr/>
    </dgm:pt>
    <dgm:pt modelId="{C9F595D7-2F27-4A73-8E0E-72F1160F1410}" type="pres">
      <dgm:prSet presAssocID="{97C4FB69-3663-4E7F-A39B-2383BD16FAAA}" presName="nodeFollowingNodes" presStyleLbl="node1" presStyleIdx="5" presStyleCnt="9">
        <dgm:presLayoutVars>
          <dgm:bulletEnabled val="1"/>
        </dgm:presLayoutVars>
      </dgm:prSet>
      <dgm:spPr/>
    </dgm:pt>
    <dgm:pt modelId="{C1DA042D-5A4F-4B8A-A8FC-71D026C4EA8F}" type="pres">
      <dgm:prSet presAssocID="{0D1A3B24-AE9B-4F81-B7C1-6A955565887D}" presName="nodeFollowingNodes" presStyleLbl="node1" presStyleIdx="6" presStyleCnt="9">
        <dgm:presLayoutVars>
          <dgm:bulletEnabled val="1"/>
        </dgm:presLayoutVars>
      </dgm:prSet>
      <dgm:spPr/>
    </dgm:pt>
    <dgm:pt modelId="{1A4A1746-6366-499E-A04A-2611D0E89979}" type="pres">
      <dgm:prSet presAssocID="{8D58B4CA-321A-4854-BF19-75D99B56E6F9}" presName="nodeFollowingNodes" presStyleLbl="node1" presStyleIdx="7" presStyleCnt="9">
        <dgm:presLayoutVars>
          <dgm:bulletEnabled val="1"/>
        </dgm:presLayoutVars>
      </dgm:prSet>
      <dgm:spPr/>
    </dgm:pt>
    <dgm:pt modelId="{0BF6E68A-66E3-4658-9B78-3EEDC0B3FB2C}" type="pres">
      <dgm:prSet presAssocID="{84576783-5D65-48B6-95F3-24D5641D09BD}" presName="nodeFollowingNodes" presStyleLbl="node1" presStyleIdx="8" presStyleCnt="9">
        <dgm:presLayoutVars>
          <dgm:bulletEnabled val="1"/>
        </dgm:presLayoutVars>
      </dgm:prSet>
      <dgm:spPr/>
    </dgm:pt>
  </dgm:ptLst>
  <dgm:cxnLst>
    <dgm:cxn modelId="{9784490C-5899-4D18-B4E0-54C1881E6CE4}" type="presOf" srcId="{84576783-5D65-48B6-95F3-24D5641D09BD}" destId="{0BF6E68A-66E3-4658-9B78-3EEDC0B3FB2C}" srcOrd="0" destOrd="0" presId="urn:microsoft.com/office/officeart/2005/8/layout/cycle3"/>
    <dgm:cxn modelId="{E497F20D-1E69-45F7-A6F0-6E5B45351AF2}" srcId="{F7D3411F-13A6-40AA-9602-D64AF83A025A}" destId="{DCC721F6-E4A3-4CFD-B021-E369EBAB1942}" srcOrd="0" destOrd="0" parTransId="{66E156DE-321D-4155-BFA7-8716944A9CD8}" sibTransId="{B3AEF358-46FB-46B7-A6FE-61AB5085C4FD}"/>
    <dgm:cxn modelId="{BDC9FD14-97AF-49C8-B01A-4CF4DDAC072F}" type="presOf" srcId="{F7D3411F-13A6-40AA-9602-D64AF83A025A}" destId="{8A5EF23C-58ED-4499-A3BE-E32041E09B93}" srcOrd="0" destOrd="0" presId="urn:microsoft.com/office/officeart/2005/8/layout/cycle3"/>
    <dgm:cxn modelId="{ED405D19-55E1-4F86-B0B6-227FA57635B5}" type="presOf" srcId="{B3AEF358-46FB-46B7-A6FE-61AB5085C4FD}" destId="{9CE2569E-B189-479F-8C61-C32F8DB13568}" srcOrd="0" destOrd="0" presId="urn:microsoft.com/office/officeart/2005/8/layout/cycle3"/>
    <dgm:cxn modelId="{E47B8E44-881D-4706-B218-0B1B0F332119}" type="presOf" srcId="{8D58B4CA-321A-4854-BF19-75D99B56E6F9}" destId="{1A4A1746-6366-499E-A04A-2611D0E89979}" srcOrd="0" destOrd="0" presId="urn:microsoft.com/office/officeart/2005/8/layout/cycle3"/>
    <dgm:cxn modelId="{D0776B50-5C46-428E-B70C-B6A309BB2A39}" type="presOf" srcId="{5A56AB2B-0D4A-4CD0-914C-17ECB07D51F7}" destId="{B4E3D1E2-86C0-4FE0-8CD5-ECAF5F074862}" srcOrd="0" destOrd="0" presId="urn:microsoft.com/office/officeart/2005/8/layout/cycle3"/>
    <dgm:cxn modelId="{008EA952-BEA1-4F61-A07B-2BBF85A01689}" type="presOf" srcId="{671FD0FF-B45F-4DCC-B0A8-5705D72E7823}" destId="{CA5A59B9-A35B-4465-8569-A00D242BFC33}" srcOrd="0" destOrd="0" presId="urn:microsoft.com/office/officeart/2005/8/layout/cycle3"/>
    <dgm:cxn modelId="{C2D0CC57-E7F3-42CB-A6EB-935F1D2D79AA}" srcId="{F7D3411F-13A6-40AA-9602-D64AF83A025A}" destId="{0D1A3B24-AE9B-4F81-B7C1-6A955565887D}" srcOrd="6" destOrd="0" parTransId="{2BBFF1C6-AE93-4D21-A3A5-35E7CB95E77E}" sibTransId="{C033FDF9-4E99-4164-B5DE-B8AF9FE3302E}"/>
    <dgm:cxn modelId="{CB017C84-4F7B-4536-AC58-7CC078B28239}" srcId="{F7D3411F-13A6-40AA-9602-D64AF83A025A}" destId="{97C4FB69-3663-4E7F-A39B-2383BD16FAAA}" srcOrd="5" destOrd="0" parTransId="{00F06C24-2785-49A8-96FA-3CAC8031E0E4}" sibTransId="{EF0127D9-ADC0-4910-BD9A-035534747591}"/>
    <dgm:cxn modelId="{6CFB0591-82D5-4C89-B23B-E815E05A677A}" srcId="{F7D3411F-13A6-40AA-9602-D64AF83A025A}" destId="{BD10901E-C9E4-4332-98CD-08867378F392}" srcOrd="4" destOrd="0" parTransId="{907345A7-E7B9-49B6-A98B-4E31D98106A6}" sibTransId="{54556D1A-F31C-42B6-B1FA-57A4A0B88FF1}"/>
    <dgm:cxn modelId="{A63CD399-CBD8-42C9-97D5-BB9394EA32E2}" type="presOf" srcId="{0D1A3B24-AE9B-4F81-B7C1-6A955565887D}" destId="{C1DA042D-5A4F-4B8A-A8FC-71D026C4EA8F}" srcOrd="0" destOrd="0" presId="urn:microsoft.com/office/officeart/2005/8/layout/cycle3"/>
    <dgm:cxn modelId="{5DF2B69D-A81E-4E37-AA85-C46C18E3CAF1}" srcId="{F7D3411F-13A6-40AA-9602-D64AF83A025A}" destId="{8D58B4CA-321A-4854-BF19-75D99B56E6F9}" srcOrd="7" destOrd="0" parTransId="{9684A9A8-2465-4EE1-8783-6A218FA47064}" sibTransId="{F978D41A-A4F1-4AC0-85A4-761B84AA6769}"/>
    <dgm:cxn modelId="{5605BBA3-94BC-45BF-96D4-F2F492284E9C}" srcId="{F7D3411F-13A6-40AA-9602-D64AF83A025A}" destId="{671FD0FF-B45F-4DCC-B0A8-5705D72E7823}" srcOrd="3" destOrd="0" parTransId="{3A5D9186-2DBE-4652-A134-4F7E479E14DC}" sibTransId="{AD2E98C6-C996-426C-8498-4615AC208F23}"/>
    <dgm:cxn modelId="{896DDCAA-29DF-4C92-B433-0CF4E9B4B26A}" type="presOf" srcId="{59E8EF36-E5D5-472A-8296-539F3AC6DCCC}" destId="{7DFCE98F-82AC-4D46-9402-FEB4B5A93A9A}" srcOrd="0" destOrd="0" presId="urn:microsoft.com/office/officeart/2005/8/layout/cycle3"/>
    <dgm:cxn modelId="{B04F5CBC-3BEA-4C49-A0D5-38041C0C2AD3}" type="presOf" srcId="{97C4FB69-3663-4E7F-A39B-2383BD16FAAA}" destId="{C9F595D7-2F27-4A73-8E0E-72F1160F1410}" srcOrd="0" destOrd="0" presId="urn:microsoft.com/office/officeart/2005/8/layout/cycle3"/>
    <dgm:cxn modelId="{65EF21C7-CEB3-488D-AF08-C5AAC2B28F59}" srcId="{F7D3411F-13A6-40AA-9602-D64AF83A025A}" destId="{84576783-5D65-48B6-95F3-24D5641D09BD}" srcOrd="8" destOrd="0" parTransId="{61452F84-7982-45E2-970E-2C1283C72DDC}" sibTransId="{335F746C-EBB8-43C2-B290-EC52192987FC}"/>
    <dgm:cxn modelId="{D72B0ACE-C8B9-4BC4-949A-FA2AFEBCD58B}" type="presOf" srcId="{DCC721F6-E4A3-4CFD-B021-E369EBAB1942}" destId="{7243FF4C-2177-43FB-BE68-4A986159DD9D}" srcOrd="0" destOrd="0" presId="urn:microsoft.com/office/officeart/2005/8/layout/cycle3"/>
    <dgm:cxn modelId="{B6D863D2-9555-486E-9F7F-738035F55A70}" srcId="{F7D3411F-13A6-40AA-9602-D64AF83A025A}" destId="{5A56AB2B-0D4A-4CD0-914C-17ECB07D51F7}" srcOrd="2" destOrd="0" parTransId="{9FB5FF0E-033F-4E5B-9194-C9EBE91EBE45}" sibTransId="{C106EE01-7ECD-470E-8691-51C41FA012EC}"/>
    <dgm:cxn modelId="{430F75D7-57F3-4A42-8B10-E70327E6A43B}" type="presOf" srcId="{BD10901E-C9E4-4332-98CD-08867378F392}" destId="{E747E746-A3A2-4055-AF60-FA99FBD74527}" srcOrd="0" destOrd="0" presId="urn:microsoft.com/office/officeart/2005/8/layout/cycle3"/>
    <dgm:cxn modelId="{6954E1ED-54CE-4664-9103-459A67CA61B8}" srcId="{F7D3411F-13A6-40AA-9602-D64AF83A025A}" destId="{59E8EF36-E5D5-472A-8296-539F3AC6DCCC}" srcOrd="1" destOrd="0" parTransId="{20DF2719-9270-4C31-ABFD-DD4923E96972}" sibTransId="{560E150D-2095-4248-A3FE-E6D5F2A0E865}"/>
    <dgm:cxn modelId="{100B564B-A7F4-4234-95E4-F36D02376FED}" type="presParOf" srcId="{8A5EF23C-58ED-4499-A3BE-E32041E09B93}" destId="{2AC468C2-3DE9-41EC-A7B8-7243D8E2FF55}" srcOrd="0" destOrd="0" presId="urn:microsoft.com/office/officeart/2005/8/layout/cycle3"/>
    <dgm:cxn modelId="{48D9B9EC-2793-4238-A250-3D4B39F3CEF1}" type="presParOf" srcId="{2AC468C2-3DE9-41EC-A7B8-7243D8E2FF55}" destId="{7243FF4C-2177-43FB-BE68-4A986159DD9D}" srcOrd="0" destOrd="0" presId="urn:microsoft.com/office/officeart/2005/8/layout/cycle3"/>
    <dgm:cxn modelId="{74BA2C3C-FAE0-4511-891C-0E19EA9853FE}" type="presParOf" srcId="{2AC468C2-3DE9-41EC-A7B8-7243D8E2FF55}" destId="{9CE2569E-B189-479F-8C61-C32F8DB13568}" srcOrd="1" destOrd="0" presId="urn:microsoft.com/office/officeart/2005/8/layout/cycle3"/>
    <dgm:cxn modelId="{035B771D-3DEA-4B1C-A7F5-550928594883}" type="presParOf" srcId="{2AC468C2-3DE9-41EC-A7B8-7243D8E2FF55}" destId="{7DFCE98F-82AC-4D46-9402-FEB4B5A93A9A}" srcOrd="2" destOrd="0" presId="urn:microsoft.com/office/officeart/2005/8/layout/cycle3"/>
    <dgm:cxn modelId="{2FEBAECB-04C7-4DF5-987A-B2558AB58D50}" type="presParOf" srcId="{2AC468C2-3DE9-41EC-A7B8-7243D8E2FF55}" destId="{B4E3D1E2-86C0-4FE0-8CD5-ECAF5F074862}" srcOrd="3" destOrd="0" presId="urn:microsoft.com/office/officeart/2005/8/layout/cycle3"/>
    <dgm:cxn modelId="{1322734E-1020-4113-B4DE-351696F1B6A9}" type="presParOf" srcId="{2AC468C2-3DE9-41EC-A7B8-7243D8E2FF55}" destId="{CA5A59B9-A35B-4465-8569-A00D242BFC33}" srcOrd="4" destOrd="0" presId="urn:microsoft.com/office/officeart/2005/8/layout/cycle3"/>
    <dgm:cxn modelId="{1DA4D322-6F7B-498C-A0CC-1FD0D3647685}" type="presParOf" srcId="{2AC468C2-3DE9-41EC-A7B8-7243D8E2FF55}" destId="{E747E746-A3A2-4055-AF60-FA99FBD74527}" srcOrd="5" destOrd="0" presId="urn:microsoft.com/office/officeart/2005/8/layout/cycle3"/>
    <dgm:cxn modelId="{29AF07CF-DB0C-430A-981B-7F961B0FABE3}" type="presParOf" srcId="{2AC468C2-3DE9-41EC-A7B8-7243D8E2FF55}" destId="{C9F595D7-2F27-4A73-8E0E-72F1160F1410}" srcOrd="6" destOrd="0" presId="urn:microsoft.com/office/officeart/2005/8/layout/cycle3"/>
    <dgm:cxn modelId="{548F4B7B-4C88-497C-9361-4772128AB589}" type="presParOf" srcId="{2AC468C2-3DE9-41EC-A7B8-7243D8E2FF55}" destId="{C1DA042D-5A4F-4B8A-A8FC-71D026C4EA8F}" srcOrd="7" destOrd="0" presId="urn:microsoft.com/office/officeart/2005/8/layout/cycle3"/>
    <dgm:cxn modelId="{BBD92418-3A31-4370-8EE0-95679659D37F}" type="presParOf" srcId="{2AC468C2-3DE9-41EC-A7B8-7243D8E2FF55}" destId="{1A4A1746-6366-499E-A04A-2611D0E89979}" srcOrd="8" destOrd="0" presId="urn:microsoft.com/office/officeart/2005/8/layout/cycle3"/>
    <dgm:cxn modelId="{7C5F1103-644F-45FA-A47C-92198635C8A7}" type="presParOf" srcId="{2AC468C2-3DE9-41EC-A7B8-7243D8E2FF55}" destId="{0BF6E68A-66E3-4658-9B78-3EEDC0B3FB2C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7D4823-B485-4418-BC48-117F1C406835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82DFCA0-5977-4929-B9EE-0607A0B56199}">
      <dgm:prSet/>
      <dgm:spPr/>
      <dgm:t>
        <a:bodyPr/>
        <a:lstStyle/>
        <a:p>
          <a:r>
            <a:rPr lang="en-US"/>
            <a:t>Founded in 1952</a:t>
          </a:r>
        </a:p>
      </dgm:t>
    </dgm:pt>
    <dgm:pt modelId="{C4112486-4041-4E52-BB7F-E30F521DF1C6}" type="parTrans" cxnId="{47862DC3-3BB9-4A6E-A553-028CF9140DF7}">
      <dgm:prSet/>
      <dgm:spPr/>
      <dgm:t>
        <a:bodyPr/>
        <a:lstStyle/>
        <a:p>
          <a:endParaRPr lang="en-US"/>
        </a:p>
      </dgm:t>
    </dgm:pt>
    <dgm:pt modelId="{FCA34806-3205-4EE9-A01D-18D5C9FEB117}" type="sibTrans" cxnId="{47862DC3-3BB9-4A6E-A553-028CF9140DF7}">
      <dgm:prSet/>
      <dgm:spPr/>
      <dgm:t>
        <a:bodyPr/>
        <a:lstStyle/>
        <a:p>
          <a:endParaRPr lang="en-US"/>
        </a:p>
      </dgm:t>
    </dgm:pt>
    <dgm:pt modelId="{57E5D28F-9650-4493-AEB8-9CA880FBE958}">
      <dgm:prSet/>
      <dgm:spPr/>
      <dgm:t>
        <a:bodyPr/>
        <a:lstStyle/>
        <a:p>
          <a:r>
            <a:rPr lang="en-US"/>
            <a:t>Core Values:</a:t>
          </a:r>
        </a:p>
      </dgm:t>
    </dgm:pt>
    <dgm:pt modelId="{54A98152-EECB-4800-9A9C-CE741798254F}" type="parTrans" cxnId="{44F18C7D-44C7-4FBA-A828-175D40E2D9A2}">
      <dgm:prSet/>
      <dgm:spPr/>
      <dgm:t>
        <a:bodyPr/>
        <a:lstStyle/>
        <a:p>
          <a:endParaRPr lang="en-US"/>
        </a:p>
      </dgm:t>
    </dgm:pt>
    <dgm:pt modelId="{4DDF139E-CF08-4261-ABD4-BD9D738AEE73}" type="sibTrans" cxnId="{44F18C7D-44C7-4FBA-A828-175D40E2D9A2}">
      <dgm:prSet/>
      <dgm:spPr/>
      <dgm:t>
        <a:bodyPr/>
        <a:lstStyle/>
        <a:p>
          <a:endParaRPr lang="en-US"/>
        </a:p>
      </dgm:t>
    </dgm:pt>
    <dgm:pt modelId="{629CBA41-BBF9-4D6B-BB03-028A7BAE70A9}">
      <dgm:prSet/>
      <dgm:spPr/>
      <dgm:t>
        <a:bodyPr/>
        <a:lstStyle/>
        <a:p>
          <a:r>
            <a:rPr lang="en-US"/>
            <a:t>Advocacy</a:t>
          </a:r>
        </a:p>
      </dgm:t>
    </dgm:pt>
    <dgm:pt modelId="{541719B0-1E81-4378-AC9C-E3900E948A9D}" type="parTrans" cxnId="{C90245CA-1BA2-4A54-91DC-17D79B981EFC}">
      <dgm:prSet/>
      <dgm:spPr/>
      <dgm:t>
        <a:bodyPr/>
        <a:lstStyle/>
        <a:p>
          <a:endParaRPr lang="en-US"/>
        </a:p>
      </dgm:t>
    </dgm:pt>
    <dgm:pt modelId="{EFF6D4CE-7E6E-4DCB-893D-63E789704249}" type="sibTrans" cxnId="{C90245CA-1BA2-4A54-91DC-17D79B981EFC}">
      <dgm:prSet/>
      <dgm:spPr/>
      <dgm:t>
        <a:bodyPr/>
        <a:lstStyle/>
        <a:p>
          <a:endParaRPr lang="en-US"/>
        </a:p>
      </dgm:t>
    </dgm:pt>
    <dgm:pt modelId="{1790DB90-051F-485C-953A-4B74F9228796}">
      <dgm:prSet/>
      <dgm:spPr/>
      <dgm:t>
        <a:bodyPr/>
        <a:lstStyle/>
        <a:p>
          <a:r>
            <a:rPr lang="en-US"/>
            <a:t>Leadership and Autonomy</a:t>
          </a:r>
        </a:p>
      </dgm:t>
    </dgm:pt>
    <dgm:pt modelId="{721A8CFE-6927-4A63-B50B-30876D9B7FDC}" type="parTrans" cxnId="{32BD1350-7853-47A3-B7A8-85B04DB78FDF}">
      <dgm:prSet/>
      <dgm:spPr/>
      <dgm:t>
        <a:bodyPr/>
        <a:lstStyle/>
        <a:p>
          <a:endParaRPr lang="en-US"/>
        </a:p>
      </dgm:t>
    </dgm:pt>
    <dgm:pt modelId="{5F50BDC3-89F1-44AA-A131-EC1F0CCD809F}" type="sibTrans" cxnId="{32BD1350-7853-47A3-B7A8-85B04DB78FDF}">
      <dgm:prSet/>
      <dgm:spPr/>
      <dgm:t>
        <a:bodyPr/>
        <a:lstStyle/>
        <a:p>
          <a:endParaRPr lang="en-US"/>
        </a:p>
      </dgm:t>
    </dgm:pt>
    <dgm:pt modelId="{1AF653DC-0D1C-4ADE-86BF-71EC83337651}">
      <dgm:prSet/>
      <dgm:spPr/>
      <dgm:t>
        <a:bodyPr/>
        <a:lstStyle/>
        <a:p>
          <a:r>
            <a:rPr lang="en-US"/>
            <a:t>Professionalism</a:t>
          </a:r>
        </a:p>
      </dgm:t>
    </dgm:pt>
    <dgm:pt modelId="{E0EA0BBF-A89D-4378-98E8-85C378D4B7B0}" type="parTrans" cxnId="{43AB3158-689E-4B54-97FB-2CB6CF3D799A}">
      <dgm:prSet/>
      <dgm:spPr/>
      <dgm:t>
        <a:bodyPr/>
        <a:lstStyle/>
        <a:p>
          <a:endParaRPr lang="en-US"/>
        </a:p>
      </dgm:t>
    </dgm:pt>
    <dgm:pt modelId="{94AD0911-9191-4002-B259-E2FE99CA4999}" type="sibTrans" cxnId="{43AB3158-689E-4B54-97FB-2CB6CF3D799A}">
      <dgm:prSet/>
      <dgm:spPr/>
      <dgm:t>
        <a:bodyPr/>
        <a:lstStyle/>
        <a:p>
          <a:endParaRPr lang="en-US"/>
        </a:p>
      </dgm:t>
    </dgm:pt>
    <dgm:pt modelId="{DCD20843-F803-4D49-AC7D-895CD5B84653}">
      <dgm:prSet/>
      <dgm:spPr/>
      <dgm:t>
        <a:bodyPr/>
        <a:lstStyle/>
        <a:p>
          <a:r>
            <a:rPr lang="en-US"/>
            <a:t>Care </a:t>
          </a:r>
        </a:p>
      </dgm:t>
    </dgm:pt>
    <dgm:pt modelId="{4A083BC6-0E51-4575-91F4-FCFCD8086C5E}" type="parTrans" cxnId="{28EE819B-01CA-4741-B483-69043BF0C45A}">
      <dgm:prSet/>
      <dgm:spPr/>
      <dgm:t>
        <a:bodyPr/>
        <a:lstStyle/>
        <a:p>
          <a:endParaRPr lang="en-US"/>
        </a:p>
      </dgm:t>
    </dgm:pt>
    <dgm:pt modelId="{2C297703-15CC-4CA0-BB89-003359EE3CE9}" type="sibTrans" cxnId="{28EE819B-01CA-4741-B483-69043BF0C45A}">
      <dgm:prSet/>
      <dgm:spPr/>
      <dgm:t>
        <a:bodyPr/>
        <a:lstStyle/>
        <a:p>
          <a:endParaRPr lang="en-US"/>
        </a:p>
      </dgm:t>
    </dgm:pt>
    <dgm:pt modelId="{DEA8D8BA-684E-45C7-A69A-5230520371CE}">
      <dgm:prSet/>
      <dgm:spPr/>
      <dgm:t>
        <a:bodyPr/>
        <a:lstStyle/>
        <a:p>
          <a:r>
            <a:rPr lang="en-US"/>
            <a:t>Diversity</a:t>
          </a:r>
        </a:p>
      </dgm:t>
    </dgm:pt>
    <dgm:pt modelId="{046A215C-0D9C-41C2-BDCD-FD9D877BBF77}" type="parTrans" cxnId="{5541FDEB-7A0B-40F9-A9DF-67149A252A59}">
      <dgm:prSet/>
      <dgm:spPr/>
      <dgm:t>
        <a:bodyPr/>
        <a:lstStyle/>
        <a:p>
          <a:endParaRPr lang="en-US"/>
        </a:p>
      </dgm:t>
    </dgm:pt>
    <dgm:pt modelId="{D72067B5-E655-4FB7-A36E-414EB199CBDC}" type="sibTrans" cxnId="{5541FDEB-7A0B-40F9-A9DF-67149A252A59}">
      <dgm:prSet/>
      <dgm:spPr/>
      <dgm:t>
        <a:bodyPr/>
        <a:lstStyle/>
        <a:p>
          <a:endParaRPr lang="en-US"/>
        </a:p>
      </dgm:t>
    </dgm:pt>
    <dgm:pt modelId="{D15713AA-EF0F-47E8-8AC5-01C7458F5445}">
      <dgm:prSet/>
      <dgm:spPr/>
      <dgm:t>
        <a:bodyPr/>
        <a:lstStyle/>
        <a:p>
          <a:r>
            <a:rPr lang="en-US"/>
            <a:t>Quality Education</a:t>
          </a:r>
        </a:p>
      </dgm:t>
    </dgm:pt>
    <dgm:pt modelId="{BE4EC382-7850-446F-8335-F3A457FC0CE4}" type="parTrans" cxnId="{2B9C517B-59A1-4351-8530-CCDA31B302F9}">
      <dgm:prSet/>
      <dgm:spPr/>
      <dgm:t>
        <a:bodyPr/>
        <a:lstStyle/>
        <a:p>
          <a:endParaRPr lang="en-US"/>
        </a:p>
      </dgm:t>
    </dgm:pt>
    <dgm:pt modelId="{8401B518-F48D-4162-88D7-4C8DC111413C}" type="sibTrans" cxnId="{2B9C517B-59A1-4351-8530-CCDA31B302F9}">
      <dgm:prSet/>
      <dgm:spPr/>
      <dgm:t>
        <a:bodyPr/>
        <a:lstStyle/>
        <a:p>
          <a:endParaRPr lang="en-US"/>
        </a:p>
      </dgm:t>
    </dgm:pt>
    <dgm:pt modelId="{3527978D-E771-496E-AAA3-D8755BD97C0C}">
      <dgm:prSet/>
      <dgm:spPr/>
      <dgm:t>
        <a:bodyPr/>
        <a:lstStyle/>
        <a:p>
          <a:r>
            <a:rPr lang="en-US"/>
            <a:t>Foundation of NSNA</a:t>
          </a:r>
        </a:p>
      </dgm:t>
    </dgm:pt>
    <dgm:pt modelId="{E06F2401-8049-4DA2-869A-3AF1D658DCFC}" type="parTrans" cxnId="{5CB3B1F4-7680-44BD-9956-9F585F9F7A57}">
      <dgm:prSet/>
      <dgm:spPr/>
      <dgm:t>
        <a:bodyPr/>
        <a:lstStyle/>
        <a:p>
          <a:endParaRPr lang="en-US"/>
        </a:p>
      </dgm:t>
    </dgm:pt>
    <dgm:pt modelId="{133B9DD4-DCB5-4A31-B8D3-ADF3D54751A9}" type="sibTrans" cxnId="{5CB3B1F4-7680-44BD-9956-9F585F9F7A57}">
      <dgm:prSet/>
      <dgm:spPr/>
      <dgm:t>
        <a:bodyPr/>
        <a:lstStyle/>
        <a:p>
          <a:endParaRPr lang="en-US"/>
        </a:p>
      </dgm:t>
    </dgm:pt>
    <dgm:pt modelId="{76CB6BCB-F23A-42DA-BAD3-2C56860C8648}">
      <dgm:prSet/>
      <dgm:spPr/>
      <dgm:t>
        <a:bodyPr/>
        <a:lstStyle/>
        <a:p>
          <a:r>
            <a:rPr lang="en-US"/>
            <a:t>Imprint</a:t>
          </a:r>
        </a:p>
      </dgm:t>
    </dgm:pt>
    <dgm:pt modelId="{77FB13B1-F26E-4655-8CEF-866AA94D58F2}" type="parTrans" cxnId="{7D088932-2CE5-451B-85D2-DAEADC00E961}">
      <dgm:prSet/>
      <dgm:spPr/>
      <dgm:t>
        <a:bodyPr/>
        <a:lstStyle/>
        <a:p>
          <a:endParaRPr lang="en-US"/>
        </a:p>
      </dgm:t>
    </dgm:pt>
    <dgm:pt modelId="{83B14F0B-E10F-4BED-9A3B-821008B8CAE6}" type="sibTrans" cxnId="{7D088932-2CE5-451B-85D2-DAEADC00E961}">
      <dgm:prSet/>
      <dgm:spPr/>
      <dgm:t>
        <a:bodyPr/>
        <a:lstStyle/>
        <a:p>
          <a:endParaRPr lang="en-US"/>
        </a:p>
      </dgm:t>
    </dgm:pt>
    <dgm:pt modelId="{D972D920-E56C-4D15-805A-6FEB429D2CDA}" type="pres">
      <dgm:prSet presAssocID="{5B7D4823-B485-4418-BC48-117F1C4068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D9F31C1-B5DB-412F-921F-DCDB6E2C5173}" type="pres">
      <dgm:prSet presAssocID="{882DFCA0-5977-4929-B9EE-0607A0B56199}" presName="hierRoot1" presStyleCnt="0">
        <dgm:presLayoutVars>
          <dgm:hierBranch val="init"/>
        </dgm:presLayoutVars>
      </dgm:prSet>
      <dgm:spPr/>
    </dgm:pt>
    <dgm:pt modelId="{3CAF25DB-1C74-487F-A1E8-27965F72400D}" type="pres">
      <dgm:prSet presAssocID="{882DFCA0-5977-4929-B9EE-0607A0B56199}" presName="rootComposite1" presStyleCnt="0"/>
      <dgm:spPr/>
    </dgm:pt>
    <dgm:pt modelId="{8ABD15B9-E851-4CBF-9D8D-999FA5D56BA9}" type="pres">
      <dgm:prSet presAssocID="{882DFCA0-5977-4929-B9EE-0607A0B56199}" presName="rootText1" presStyleLbl="node0" presStyleIdx="0" presStyleCnt="4">
        <dgm:presLayoutVars>
          <dgm:chPref val="3"/>
        </dgm:presLayoutVars>
      </dgm:prSet>
      <dgm:spPr/>
    </dgm:pt>
    <dgm:pt modelId="{09643CE1-E03E-4F41-AFB8-29518BF32BCC}" type="pres">
      <dgm:prSet presAssocID="{882DFCA0-5977-4929-B9EE-0607A0B56199}" presName="rootConnector1" presStyleLbl="node1" presStyleIdx="0" presStyleCnt="0"/>
      <dgm:spPr/>
    </dgm:pt>
    <dgm:pt modelId="{7723DA4C-07D7-4A08-9DE3-D0D4907DD629}" type="pres">
      <dgm:prSet presAssocID="{882DFCA0-5977-4929-B9EE-0607A0B56199}" presName="hierChild2" presStyleCnt="0"/>
      <dgm:spPr/>
    </dgm:pt>
    <dgm:pt modelId="{5EB1D2D4-3F28-465F-8CC4-CD9A0AF3C1E2}" type="pres">
      <dgm:prSet presAssocID="{882DFCA0-5977-4929-B9EE-0607A0B56199}" presName="hierChild3" presStyleCnt="0"/>
      <dgm:spPr/>
    </dgm:pt>
    <dgm:pt modelId="{6A487A33-28B5-4D83-874F-F08A3A563FC9}" type="pres">
      <dgm:prSet presAssocID="{57E5D28F-9650-4493-AEB8-9CA880FBE958}" presName="hierRoot1" presStyleCnt="0">
        <dgm:presLayoutVars>
          <dgm:hierBranch val="init"/>
        </dgm:presLayoutVars>
      </dgm:prSet>
      <dgm:spPr/>
    </dgm:pt>
    <dgm:pt modelId="{B418220F-051B-4A6E-BD98-555B00F8B403}" type="pres">
      <dgm:prSet presAssocID="{57E5D28F-9650-4493-AEB8-9CA880FBE958}" presName="rootComposite1" presStyleCnt="0"/>
      <dgm:spPr/>
    </dgm:pt>
    <dgm:pt modelId="{E85ABA24-8E61-45C4-BA8C-85BA82160ADA}" type="pres">
      <dgm:prSet presAssocID="{57E5D28F-9650-4493-AEB8-9CA880FBE958}" presName="rootText1" presStyleLbl="node0" presStyleIdx="1" presStyleCnt="4">
        <dgm:presLayoutVars>
          <dgm:chPref val="3"/>
        </dgm:presLayoutVars>
      </dgm:prSet>
      <dgm:spPr/>
    </dgm:pt>
    <dgm:pt modelId="{DB837876-144F-4A77-A505-AF90A9B77091}" type="pres">
      <dgm:prSet presAssocID="{57E5D28F-9650-4493-AEB8-9CA880FBE958}" presName="rootConnector1" presStyleLbl="node1" presStyleIdx="0" presStyleCnt="0"/>
      <dgm:spPr/>
    </dgm:pt>
    <dgm:pt modelId="{A5372937-9947-482D-BD03-E3FBA3B5D40C}" type="pres">
      <dgm:prSet presAssocID="{57E5D28F-9650-4493-AEB8-9CA880FBE958}" presName="hierChild2" presStyleCnt="0"/>
      <dgm:spPr/>
    </dgm:pt>
    <dgm:pt modelId="{6E199842-4D46-41CB-B390-EAF98F88C502}" type="pres">
      <dgm:prSet presAssocID="{541719B0-1E81-4378-AC9C-E3900E948A9D}" presName="Name64" presStyleLbl="parChTrans1D2" presStyleIdx="0" presStyleCnt="6"/>
      <dgm:spPr/>
    </dgm:pt>
    <dgm:pt modelId="{6DE54B67-EE5C-4BEE-9ADF-D48CB8FEAA67}" type="pres">
      <dgm:prSet presAssocID="{629CBA41-BBF9-4D6B-BB03-028A7BAE70A9}" presName="hierRoot2" presStyleCnt="0">
        <dgm:presLayoutVars>
          <dgm:hierBranch val="init"/>
        </dgm:presLayoutVars>
      </dgm:prSet>
      <dgm:spPr/>
    </dgm:pt>
    <dgm:pt modelId="{B8A367F4-7954-484C-828C-EC9A8F81CCC6}" type="pres">
      <dgm:prSet presAssocID="{629CBA41-BBF9-4D6B-BB03-028A7BAE70A9}" presName="rootComposite" presStyleCnt="0"/>
      <dgm:spPr/>
    </dgm:pt>
    <dgm:pt modelId="{3F2A014E-C867-4F2E-9D6B-E49464F16639}" type="pres">
      <dgm:prSet presAssocID="{629CBA41-BBF9-4D6B-BB03-028A7BAE70A9}" presName="rootText" presStyleLbl="node2" presStyleIdx="0" presStyleCnt="6">
        <dgm:presLayoutVars>
          <dgm:chPref val="3"/>
        </dgm:presLayoutVars>
      </dgm:prSet>
      <dgm:spPr/>
    </dgm:pt>
    <dgm:pt modelId="{95D00F29-F5AC-4E08-A0AE-50EA9246069E}" type="pres">
      <dgm:prSet presAssocID="{629CBA41-BBF9-4D6B-BB03-028A7BAE70A9}" presName="rootConnector" presStyleLbl="node2" presStyleIdx="0" presStyleCnt="6"/>
      <dgm:spPr/>
    </dgm:pt>
    <dgm:pt modelId="{850F03C6-C9AE-40D6-B3D6-7BA2A44EFA4E}" type="pres">
      <dgm:prSet presAssocID="{629CBA41-BBF9-4D6B-BB03-028A7BAE70A9}" presName="hierChild4" presStyleCnt="0"/>
      <dgm:spPr/>
    </dgm:pt>
    <dgm:pt modelId="{5E895E2C-A1AE-41E3-A059-6809D5CF40F4}" type="pres">
      <dgm:prSet presAssocID="{629CBA41-BBF9-4D6B-BB03-028A7BAE70A9}" presName="hierChild5" presStyleCnt="0"/>
      <dgm:spPr/>
    </dgm:pt>
    <dgm:pt modelId="{12E39BE9-D562-48B2-A3F8-3F135CF14200}" type="pres">
      <dgm:prSet presAssocID="{721A8CFE-6927-4A63-B50B-30876D9B7FDC}" presName="Name64" presStyleLbl="parChTrans1D2" presStyleIdx="1" presStyleCnt="6"/>
      <dgm:spPr/>
    </dgm:pt>
    <dgm:pt modelId="{350451F3-4CB5-4971-B763-DA97E4089FDC}" type="pres">
      <dgm:prSet presAssocID="{1790DB90-051F-485C-953A-4B74F9228796}" presName="hierRoot2" presStyleCnt="0">
        <dgm:presLayoutVars>
          <dgm:hierBranch val="init"/>
        </dgm:presLayoutVars>
      </dgm:prSet>
      <dgm:spPr/>
    </dgm:pt>
    <dgm:pt modelId="{30D88772-C625-41FD-94DC-1673A3E819A5}" type="pres">
      <dgm:prSet presAssocID="{1790DB90-051F-485C-953A-4B74F9228796}" presName="rootComposite" presStyleCnt="0"/>
      <dgm:spPr/>
    </dgm:pt>
    <dgm:pt modelId="{5869F78A-96E4-479F-9E00-2BEC2AB128FC}" type="pres">
      <dgm:prSet presAssocID="{1790DB90-051F-485C-953A-4B74F9228796}" presName="rootText" presStyleLbl="node2" presStyleIdx="1" presStyleCnt="6">
        <dgm:presLayoutVars>
          <dgm:chPref val="3"/>
        </dgm:presLayoutVars>
      </dgm:prSet>
      <dgm:spPr/>
    </dgm:pt>
    <dgm:pt modelId="{9E6B4D86-A9B7-4CB4-A536-DBF0696B5C93}" type="pres">
      <dgm:prSet presAssocID="{1790DB90-051F-485C-953A-4B74F9228796}" presName="rootConnector" presStyleLbl="node2" presStyleIdx="1" presStyleCnt="6"/>
      <dgm:spPr/>
    </dgm:pt>
    <dgm:pt modelId="{BD3A60E4-42EE-44A5-936B-0DE92718BF73}" type="pres">
      <dgm:prSet presAssocID="{1790DB90-051F-485C-953A-4B74F9228796}" presName="hierChild4" presStyleCnt="0"/>
      <dgm:spPr/>
    </dgm:pt>
    <dgm:pt modelId="{9AD92D1D-70A1-4298-8F84-5ADEBE4D92EA}" type="pres">
      <dgm:prSet presAssocID="{1790DB90-051F-485C-953A-4B74F9228796}" presName="hierChild5" presStyleCnt="0"/>
      <dgm:spPr/>
    </dgm:pt>
    <dgm:pt modelId="{CF76BC9A-6800-4D57-BD08-106630806730}" type="pres">
      <dgm:prSet presAssocID="{E0EA0BBF-A89D-4378-98E8-85C378D4B7B0}" presName="Name64" presStyleLbl="parChTrans1D2" presStyleIdx="2" presStyleCnt="6"/>
      <dgm:spPr/>
    </dgm:pt>
    <dgm:pt modelId="{C87467A0-69B3-4F55-BAF8-71A7FC38FE5E}" type="pres">
      <dgm:prSet presAssocID="{1AF653DC-0D1C-4ADE-86BF-71EC83337651}" presName="hierRoot2" presStyleCnt="0">
        <dgm:presLayoutVars>
          <dgm:hierBranch val="init"/>
        </dgm:presLayoutVars>
      </dgm:prSet>
      <dgm:spPr/>
    </dgm:pt>
    <dgm:pt modelId="{D29C2126-62B0-43FF-B8B2-FB42E8598AF5}" type="pres">
      <dgm:prSet presAssocID="{1AF653DC-0D1C-4ADE-86BF-71EC83337651}" presName="rootComposite" presStyleCnt="0"/>
      <dgm:spPr/>
    </dgm:pt>
    <dgm:pt modelId="{169662A0-F99E-4504-8A45-AE54661CB69B}" type="pres">
      <dgm:prSet presAssocID="{1AF653DC-0D1C-4ADE-86BF-71EC83337651}" presName="rootText" presStyleLbl="node2" presStyleIdx="2" presStyleCnt="6">
        <dgm:presLayoutVars>
          <dgm:chPref val="3"/>
        </dgm:presLayoutVars>
      </dgm:prSet>
      <dgm:spPr/>
    </dgm:pt>
    <dgm:pt modelId="{60DA5E2B-1552-463C-A685-D81FE62A0A5B}" type="pres">
      <dgm:prSet presAssocID="{1AF653DC-0D1C-4ADE-86BF-71EC83337651}" presName="rootConnector" presStyleLbl="node2" presStyleIdx="2" presStyleCnt="6"/>
      <dgm:spPr/>
    </dgm:pt>
    <dgm:pt modelId="{C83D4B7A-3427-488A-8DC6-75E24DAF734F}" type="pres">
      <dgm:prSet presAssocID="{1AF653DC-0D1C-4ADE-86BF-71EC83337651}" presName="hierChild4" presStyleCnt="0"/>
      <dgm:spPr/>
    </dgm:pt>
    <dgm:pt modelId="{7AB053EB-57C2-4B5B-A35F-2512156AA51A}" type="pres">
      <dgm:prSet presAssocID="{1AF653DC-0D1C-4ADE-86BF-71EC83337651}" presName="hierChild5" presStyleCnt="0"/>
      <dgm:spPr/>
    </dgm:pt>
    <dgm:pt modelId="{9CA4589E-0686-4F40-849B-4AFDB9FD2A0C}" type="pres">
      <dgm:prSet presAssocID="{4A083BC6-0E51-4575-91F4-FCFCD8086C5E}" presName="Name64" presStyleLbl="parChTrans1D2" presStyleIdx="3" presStyleCnt="6"/>
      <dgm:spPr/>
    </dgm:pt>
    <dgm:pt modelId="{FD7BABEA-FD3B-4B21-A366-2BF9C1F5886E}" type="pres">
      <dgm:prSet presAssocID="{DCD20843-F803-4D49-AC7D-895CD5B84653}" presName="hierRoot2" presStyleCnt="0">
        <dgm:presLayoutVars>
          <dgm:hierBranch val="init"/>
        </dgm:presLayoutVars>
      </dgm:prSet>
      <dgm:spPr/>
    </dgm:pt>
    <dgm:pt modelId="{37E29077-C092-4925-9A1D-9A56B41E8D38}" type="pres">
      <dgm:prSet presAssocID="{DCD20843-F803-4D49-AC7D-895CD5B84653}" presName="rootComposite" presStyleCnt="0"/>
      <dgm:spPr/>
    </dgm:pt>
    <dgm:pt modelId="{14AF02A3-36B3-4AFD-9F35-951FC391C148}" type="pres">
      <dgm:prSet presAssocID="{DCD20843-F803-4D49-AC7D-895CD5B84653}" presName="rootText" presStyleLbl="node2" presStyleIdx="3" presStyleCnt="6">
        <dgm:presLayoutVars>
          <dgm:chPref val="3"/>
        </dgm:presLayoutVars>
      </dgm:prSet>
      <dgm:spPr/>
    </dgm:pt>
    <dgm:pt modelId="{88235540-1982-4DB0-85CC-4A17B745FB5F}" type="pres">
      <dgm:prSet presAssocID="{DCD20843-F803-4D49-AC7D-895CD5B84653}" presName="rootConnector" presStyleLbl="node2" presStyleIdx="3" presStyleCnt="6"/>
      <dgm:spPr/>
    </dgm:pt>
    <dgm:pt modelId="{F1560EB5-7EA8-4D7E-A495-4D0E86EE0E8A}" type="pres">
      <dgm:prSet presAssocID="{DCD20843-F803-4D49-AC7D-895CD5B84653}" presName="hierChild4" presStyleCnt="0"/>
      <dgm:spPr/>
    </dgm:pt>
    <dgm:pt modelId="{121CECC1-1624-4235-808F-F312EA876452}" type="pres">
      <dgm:prSet presAssocID="{DCD20843-F803-4D49-AC7D-895CD5B84653}" presName="hierChild5" presStyleCnt="0"/>
      <dgm:spPr/>
    </dgm:pt>
    <dgm:pt modelId="{2517FEA3-D695-431F-88EC-B9D319A3DA4D}" type="pres">
      <dgm:prSet presAssocID="{046A215C-0D9C-41C2-BDCD-FD9D877BBF77}" presName="Name64" presStyleLbl="parChTrans1D2" presStyleIdx="4" presStyleCnt="6"/>
      <dgm:spPr/>
    </dgm:pt>
    <dgm:pt modelId="{53037E88-9722-4E16-868A-38740872A629}" type="pres">
      <dgm:prSet presAssocID="{DEA8D8BA-684E-45C7-A69A-5230520371CE}" presName="hierRoot2" presStyleCnt="0">
        <dgm:presLayoutVars>
          <dgm:hierBranch val="init"/>
        </dgm:presLayoutVars>
      </dgm:prSet>
      <dgm:spPr/>
    </dgm:pt>
    <dgm:pt modelId="{6D2208D7-C109-4668-95F6-FDC9D8211C85}" type="pres">
      <dgm:prSet presAssocID="{DEA8D8BA-684E-45C7-A69A-5230520371CE}" presName="rootComposite" presStyleCnt="0"/>
      <dgm:spPr/>
    </dgm:pt>
    <dgm:pt modelId="{DD27DBCA-CA06-42B6-964B-BEC285C1D2D6}" type="pres">
      <dgm:prSet presAssocID="{DEA8D8BA-684E-45C7-A69A-5230520371CE}" presName="rootText" presStyleLbl="node2" presStyleIdx="4" presStyleCnt="6">
        <dgm:presLayoutVars>
          <dgm:chPref val="3"/>
        </dgm:presLayoutVars>
      </dgm:prSet>
      <dgm:spPr/>
    </dgm:pt>
    <dgm:pt modelId="{3487B2F8-FE3C-4017-83CD-017DBB2CE2EF}" type="pres">
      <dgm:prSet presAssocID="{DEA8D8BA-684E-45C7-A69A-5230520371CE}" presName="rootConnector" presStyleLbl="node2" presStyleIdx="4" presStyleCnt="6"/>
      <dgm:spPr/>
    </dgm:pt>
    <dgm:pt modelId="{68F33C20-D6AA-47E5-B6AA-06B4D961C29D}" type="pres">
      <dgm:prSet presAssocID="{DEA8D8BA-684E-45C7-A69A-5230520371CE}" presName="hierChild4" presStyleCnt="0"/>
      <dgm:spPr/>
    </dgm:pt>
    <dgm:pt modelId="{06137A59-B490-47EF-8151-99838CADEFF7}" type="pres">
      <dgm:prSet presAssocID="{DEA8D8BA-684E-45C7-A69A-5230520371CE}" presName="hierChild5" presStyleCnt="0"/>
      <dgm:spPr/>
    </dgm:pt>
    <dgm:pt modelId="{E36AEADA-5F42-49EB-90E1-209B629E8615}" type="pres">
      <dgm:prSet presAssocID="{BE4EC382-7850-446F-8335-F3A457FC0CE4}" presName="Name64" presStyleLbl="parChTrans1D2" presStyleIdx="5" presStyleCnt="6"/>
      <dgm:spPr/>
    </dgm:pt>
    <dgm:pt modelId="{08CF3FCF-8D78-4853-B850-DE9B44C2E0F4}" type="pres">
      <dgm:prSet presAssocID="{D15713AA-EF0F-47E8-8AC5-01C7458F5445}" presName="hierRoot2" presStyleCnt="0">
        <dgm:presLayoutVars>
          <dgm:hierBranch val="init"/>
        </dgm:presLayoutVars>
      </dgm:prSet>
      <dgm:spPr/>
    </dgm:pt>
    <dgm:pt modelId="{96014691-575D-4555-B9B9-7958580AC35F}" type="pres">
      <dgm:prSet presAssocID="{D15713AA-EF0F-47E8-8AC5-01C7458F5445}" presName="rootComposite" presStyleCnt="0"/>
      <dgm:spPr/>
    </dgm:pt>
    <dgm:pt modelId="{B3EF093F-9CBE-48F4-9866-71FAFEC9A74E}" type="pres">
      <dgm:prSet presAssocID="{D15713AA-EF0F-47E8-8AC5-01C7458F5445}" presName="rootText" presStyleLbl="node2" presStyleIdx="5" presStyleCnt="6">
        <dgm:presLayoutVars>
          <dgm:chPref val="3"/>
        </dgm:presLayoutVars>
      </dgm:prSet>
      <dgm:spPr/>
    </dgm:pt>
    <dgm:pt modelId="{3A8485C8-4301-4FC0-B454-CD460BCDF503}" type="pres">
      <dgm:prSet presAssocID="{D15713AA-EF0F-47E8-8AC5-01C7458F5445}" presName="rootConnector" presStyleLbl="node2" presStyleIdx="5" presStyleCnt="6"/>
      <dgm:spPr/>
    </dgm:pt>
    <dgm:pt modelId="{8C3D7E59-37F1-4994-B09B-BF5764DCEFD7}" type="pres">
      <dgm:prSet presAssocID="{D15713AA-EF0F-47E8-8AC5-01C7458F5445}" presName="hierChild4" presStyleCnt="0"/>
      <dgm:spPr/>
    </dgm:pt>
    <dgm:pt modelId="{BFEF7BFF-28A0-49EB-9D4D-260CA2B01528}" type="pres">
      <dgm:prSet presAssocID="{D15713AA-EF0F-47E8-8AC5-01C7458F5445}" presName="hierChild5" presStyleCnt="0"/>
      <dgm:spPr/>
    </dgm:pt>
    <dgm:pt modelId="{C8E6ADC2-F91D-4E1C-89F3-F7130C88F788}" type="pres">
      <dgm:prSet presAssocID="{57E5D28F-9650-4493-AEB8-9CA880FBE958}" presName="hierChild3" presStyleCnt="0"/>
      <dgm:spPr/>
    </dgm:pt>
    <dgm:pt modelId="{99C27C78-04F7-4B89-84A2-4F0B2D8E8188}" type="pres">
      <dgm:prSet presAssocID="{3527978D-E771-496E-AAA3-D8755BD97C0C}" presName="hierRoot1" presStyleCnt="0">
        <dgm:presLayoutVars>
          <dgm:hierBranch val="init"/>
        </dgm:presLayoutVars>
      </dgm:prSet>
      <dgm:spPr/>
    </dgm:pt>
    <dgm:pt modelId="{FECD9CF6-91AC-4221-BED5-B7543E204B43}" type="pres">
      <dgm:prSet presAssocID="{3527978D-E771-496E-AAA3-D8755BD97C0C}" presName="rootComposite1" presStyleCnt="0"/>
      <dgm:spPr/>
    </dgm:pt>
    <dgm:pt modelId="{EDB2D4F2-1920-4360-A986-2FB8E5BEE1D1}" type="pres">
      <dgm:prSet presAssocID="{3527978D-E771-496E-AAA3-D8755BD97C0C}" presName="rootText1" presStyleLbl="node0" presStyleIdx="2" presStyleCnt="4">
        <dgm:presLayoutVars>
          <dgm:chPref val="3"/>
        </dgm:presLayoutVars>
      </dgm:prSet>
      <dgm:spPr/>
    </dgm:pt>
    <dgm:pt modelId="{A874E2A0-6A27-44DC-A2D7-B3D90246F95A}" type="pres">
      <dgm:prSet presAssocID="{3527978D-E771-496E-AAA3-D8755BD97C0C}" presName="rootConnector1" presStyleLbl="node1" presStyleIdx="0" presStyleCnt="0"/>
      <dgm:spPr/>
    </dgm:pt>
    <dgm:pt modelId="{11A44FF5-0CCC-4355-A706-345105BBD49E}" type="pres">
      <dgm:prSet presAssocID="{3527978D-E771-496E-AAA3-D8755BD97C0C}" presName="hierChild2" presStyleCnt="0"/>
      <dgm:spPr/>
    </dgm:pt>
    <dgm:pt modelId="{077AF579-147F-47D4-AF9C-39F5143FAD06}" type="pres">
      <dgm:prSet presAssocID="{3527978D-E771-496E-AAA3-D8755BD97C0C}" presName="hierChild3" presStyleCnt="0"/>
      <dgm:spPr/>
    </dgm:pt>
    <dgm:pt modelId="{2F1DDF66-A3C6-49C2-A4A7-59C1C9E9B45F}" type="pres">
      <dgm:prSet presAssocID="{76CB6BCB-F23A-42DA-BAD3-2C56860C8648}" presName="hierRoot1" presStyleCnt="0">
        <dgm:presLayoutVars>
          <dgm:hierBranch val="init"/>
        </dgm:presLayoutVars>
      </dgm:prSet>
      <dgm:spPr/>
    </dgm:pt>
    <dgm:pt modelId="{7230B668-35B8-4AB7-A710-7D550E81A207}" type="pres">
      <dgm:prSet presAssocID="{76CB6BCB-F23A-42DA-BAD3-2C56860C8648}" presName="rootComposite1" presStyleCnt="0"/>
      <dgm:spPr/>
    </dgm:pt>
    <dgm:pt modelId="{9BDE5027-2602-4FBF-A0CE-6DC64C8DA431}" type="pres">
      <dgm:prSet presAssocID="{76CB6BCB-F23A-42DA-BAD3-2C56860C8648}" presName="rootText1" presStyleLbl="node0" presStyleIdx="3" presStyleCnt="4">
        <dgm:presLayoutVars>
          <dgm:chPref val="3"/>
        </dgm:presLayoutVars>
      </dgm:prSet>
      <dgm:spPr/>
    </dgm:pt>
    <dgm:pt modelId="{13D367D9-6EBE-4EF0-BD12-0934DE4FB1E8}" type="pres">
      <dgm:prSet presAssocID="{76CB6BCB-F23A-42DA-BAD3-2C56860C8648}" presName="rootConnector1" presStyleLbl="node1" presStyleIdx="0" presStyleCnt="0"/>
      <dgm:spPr/>
    </dgm:pt>
    <dgm:pt modelId="{0CECAC8A-4522-4290-948F-7CFBED9C883B}" type="pres">
      <dgm:prSet presAssocID="{76CB6BCB-F23A-42DA-BAD3-2C56860C8648}" presName="hierChild2" presStyleCnt="0"/>
      <dgm:spPr/>
    </dgm:pt>
    <dgm:pt modelId="{44C0073E-34B2-4C79-B1C1-EEF86DE7D5C7}" type="pres">
      <dgm:prSet presAssocID="{76CB6BCB-F23A-42DA-BAD3-2C56860C8648}" presName="hierChild3" presStyleCnt="0"/>
      <dgm:spPr/>
    </dgm:pt>
  </dgm:ptLst>
  <dgm:cxnLst>
    <dgm:cxn modelId="{167CE50B-45BA-4AE9-8DD1-847DFDDB5170}" type="presOf" srcId="{629CBA41-BBF9-4D6B-BB03-028A7BAE70A9}" destId="{3F2A014E-C867-4F2E-9D6B-E49464F16639}" srcOrd="0" destOrd="0" presId="urn:microsoft.com/office/officeart/2009/3/layout/HorizontalOrganizationChart"/>
    <dgm:cxn modelId="{7FEE410F-39BB-4A70-B7BF-D927246C973B}" type="presOf" srcId="{3527978D-E771-496E-AAA3-D8755BD97C0C}" destId="{EDB2D4F2-1920-4360-A986-2FB8E5BEE1D1}" srcOrd="0" destOrd="0" presId="urn:microsoft.com/office/officeart/2009/3/layout/HorizontalOrganizationChart"/>
    <dgm:cxn modelId="{86B34919-DBF6-4536-948C-D599DDB86EE1}" type="presOf" srcId="{57E5D28F-9650-4493-AEB8-9CA880FBE958}" destId="{DB837876-144F-4A77-A505-AF90A9B77091}" srcOrd="1" destOrd="0" presId="urn:microsoft.com/office/officeart/2009/3/layout/HorizontalOrganizationChart"/>
    <dgm:cxn modelId="{FEF6E026-5A0D-43FB-B13F-5B11B8CDEA6D}" type="presOf" srcId="{1AF653DC-0D1C-4ADE-86BF-71EC83337651}" destId="{169662A0-F99E-4504-8A45-AE54661CB69B}" srcOrd="0" destOrd="0" presId="urn:microsoft.com/office/officeart/2009/3/layout/HorizontalOrganizationChart"/>
    <dgm:cxn modelId="{7D088932-2CE5-451B-85D2-DAEADC00E961}" srcId="{5B7D4823-B485-4418-BC48-117F1C406835}" destId="{76CB6BCB-F23A-42DA-BAD3-2C56860C8648}" srcOrd="3" destOrd="0" parTransId="{77FB13B1-F26E-4655-8CEF-866AA94D58F2}" sibTransId="{83B14F0B-E10F-4BED-9A3B-821008B8CAE6}"/>
    <dgm:cxn modelId="{F19D9633-190D-404C-9B9F-996AEF74062B}" type="presOf" srcId="{DCD20843-F803-4D49-AC7D-895CD5B84653}" destId="{88235540-1982-4DB0-85CC-4A17B745FB5F}" srcOrd="1" destOrd="0" presId="urn:microsoft.com/office/officeart/2009/3/layout/HorizontalOrganizationChart"/>
    <dgm:cxn modelId="{FE949A39-351B-4175-9C1D-FF652B049DD6}" type="presOf" srcId="{4A083BC6-0E51-4575-91F4-FCFCD8086C5E}" destId="{9CA4589E-0686-4F40-849B-4AFDB9FD2A0C}" srcOrd="0" destOrd="0" presId="urn:microsoft.com/office/officeart/2009/3/layout/HorizontalOrganizationChart"/>
    <dgm:cxn modelId="{85AC914E-A131-4A7A-84BB-D0A0676977A8}" type="presOf" srcId="{629CBA41-BBF9-4D6B-BB03-028A7BAE70A9}" destId="{95D00F29-F5AC-4E08-A0AE-50EA9246069E}" srcOrd="1" destOrd="0" presId="urn:microsoft.com/office/officeart/2009/3/layout/HorizontalOrganizationChart"/>
    <dgm:cxn modelId="{3219826F-B011-4516-B61F-30FECB5B2AA8}" type="presOf" srcId="{721A8CFE-6927-4A63-B50B-30876D9B7FDC}" destId="{12E39BE9-D562-48B2-A3F8-3F135CF14200}" srcOrd="0" destOrd="0" presId="urn:microsoft.com/office/officeart/2009/3/layout/HorizontalOrganizationChart"/>
    <dgm:cxn modelId="{32BD1350-7853-47A3-B7A8-85B04DB78FDF}" srcId="{57E5D28F-9650-4493-AEB8-9CA880FBE958}" destId="{1790DB90-051F-485C-953A-4B74F9228796}" srcOrd="1" destOrd="0" parTransId="{721A8CFE-6927-4A63-B50B-30876D9B7FDC}" sibTransId="{5F50BDC3-89F1-44AA-A131-EC1F0CCD809F}"/>
    <dgm:cxn modelId="{181AF473-A24F-4DC1-89DD-E1E262BC3FD5}" type="presOf" srcId="{1790DB90-051F-485C-953A-4B74F9228796}" destId="{5869F78A-96E4-479F-9E00-2BEC2AB128FC}" srcOrd="0" destOrd="0" presId="urn:microsoft.com/office/officeart/2009/3/layout/HorizontalOrganizationChart"/>
    <dgm:cxn modelId="{5F86A575-6160-49C5-AC42-217BC9AC6E0D}" type="presOf" srcId="{BE4EC382-7850-446F-8335-F3A457FC0CE4}" destId="{E36AEADA-5F42-49EB-90E1-209B629E8615}" srcOrd="0" destOrd="0" presId="urn:microsoft.com/office/officeart/2009/3/layout/HorizontalOrganizationChart"/>
    <dgm:cxn modelId="{43AB3158-689E-4B54-97FB-2CB6CF3D799A}" srcId="{57E5D28F-9650-4493-AEB8-9CA880FBE958}" destId="{1AF653DC-0D1C-4ADE-86BF-71EC83337651}" srcOrd="2" destOrd="0" parTransId="{E0EA0BBF-A89D-4378-98E8-85C378D4B7B0}" sibTransId="{94AD0911-9191-4002-B259-E2FE99CA4999}"/>
    <dgm:cxn modelId="{F67CAA78-C58D-4C0F-80B2-FB2D67592CB3}" type="presOf" srcId="{D15713AA-EF0F-47E8-8AC5-01C7458F5445}" destId="{3A8485C8-4301-4FC0-B454-CD460BCDF503}" srcOrd="1" destOrd="0" presId="urn:microsoft.com/office/officeart/2009/3/layout/HorizontalOrganizationChart"/>
    <dgm:cxn modelId="{9DCA9159-F77E-466D-A367-0BFB9F945C9B}" type="presOf" srcId="{1790DB90-051F-485C-953A-4B74F9228796}" destId="{9E6B4D86-A9B7-4CB4-A536-DBF0696B5C93}" srcOrd="1" destOrd="0" presId="urn:microsoft.com/office/officeart/2009/3/layout/HorizontalOrganizationChart"/>
    <dgm:cxn modelId="{BC20BC79-4A1E-42D3-AA9D-A3636DB9834E}" type="presOf" srcId="{E0EA0BBF-A89D-4378-98E8-85C378D4B7B0}" destId="{CF76BC9A-6800-4D57-BD08-106630806730}" srcOrd="0" destOrd="0" presId="urn:microsoft.com/office/officeart/2009/3/layout/HorizontalOrganizationChart"/>
    <dgm:cxn modelId="{2B9C517B-59A1-4351-8530-CCDA31B302F9}" srcId="{57E5D28F-9650-4493-AEB8-9CA880FBE958}" destId="{D15713AA-EF0F-47E8-8AC5-01C7458F5445}" srcOrd="5" destOrd="0" parTransId="{BE4EC382-7850-446F-8335-F3A457FC0CE4}" sibTransId="{8401B518-F48D-4162-88D7-4C8DC111413C}"/>
    <dgm:cxn modelId="{44F18C7D-44C7-4FBA-A828-175D40E2D9A2}" srcId="{5B7D4823-B485-4418-BC48-117F1C406835}" destId="{57E5D28F-9650-4493-AEB8-9CA880FBE958}" srcOrd="1" destOrd="0" parTransId="{54A98152-EECB-4800-9A9C-CE741798254F}" sibTransId="{4DDF139E-CF08-4261-ABD4-BD9D738AEE73}"/>
    <dgm:cxn modelId="{FB0F7680-F3DE-40F0-9FC3-5CE29BA6D2A1}" type="presOf" srcId="{57E5D28F-9650-4493-AEB8-9CA880FBE958}" destId="{E85ABA24-8E61-45C4-BA8C-85BA82160ADA}" srcOrd="0" destOrd="0" presId="urn:microsoft.com/office/officeart/2009/3/layout/HorizontalOrganizationChart"/>
    <dgm:cxn modelId="{8E60DA91-947D-4F74-9967-4B3F9A01A2D8}" type="presOf" srcId="{882DFCA0-5977-4929-B9EE-0607A0B56199}" destId="{09643CE1-E03E-4F41-AFB8-29518BF32BCC}" srcOrd="1" destOrd="0" presId="urn:microsoft.com/office/officeart/2009/3/layout/HorizontalOrganizationChart"/>
    <dgm:cxn modelId="{50217497-C1B6-44AC-BCCF-C586BBE031F2}" type="presOf" srcId="{D15713AA-EF0F-47E8-8AC5-01C7458F5445}" destId="{B3EF093F-9CBE-48F4-9866-71FAFEC9A74E}" srcOrd="0" destOrd="0" presId="urn:microsoft.com/office/officeart/2009/3/layout/HorizontalOrganizationChart"/>
    <dgm:cxn modelId="{B9D05597-1941-4BAD-929D-9969ACF97511}" type="presOf" srcId="{DEA8D8BA-684E-45C7-A69A-5230520371CE}" destId="{3487B2F8-FE3C-4017-83CD-017DBB2CE2EF}" srcOrd="1" destOrd="0" presId="urn:microsoft.com/office/officeart/2009/3/layout/HorizontalOrganizationChart"/>
    <dgm:cxn modelId="{28EE819B-01CA-4741-B483-69043BF0C45A}" srcId="{57E5D28F-9650-4493-AEB8-9CA880FBE958}" destId="{DCD20843-F803-4D49-AC7D-895CD5B84653}" srcOrd="3" destOrd="0" parTransId="{4A083BC6-0E51-4575-91F4-FCFCD8086C5E}" sibTransId="{2C297703-15CC-4CA0-BB89-003359EE3CE9}"/>
    <dgm:cxn modelId="{160AC89C-7A3E-48E1-AC34-530A0AC9B748}" type="presOf" srcId="{5B7D4823-B485-4418-BC48-117F1C406835}" destId="{D972D920-E56C-4D15-805A-6FEB429D2CDA}" srcOrd="0" destOrd="0" presId="urn:microsoft.com/office/officeart/2009/3/layout/HorizontalOrganizationChart"/>
    <dgm:cxn modelId="{E788159F-3DF6-4B68-8227-673ADF1E902F}" type="presOf" srcId="{76CB6BCB-F23A-42DA-BAD3-2C56860C8648}" destId="{13D367D9-6EBE-4EF0-BD12-0934DE4FB1E8}" srcOrd="1" destOrd="0" presId="urn:microsoft.com/office/officeart/2009/3/layout/HorizontalOrganizationChart"/>
    <dgm:cxn modelId="{A8727FA3-E569-402D-915D-204D39FA8368}" type="presOf" srcId="{541719B0-1E81-4378-AC9C-E3900E948A9D}" destId="{6E199842-4D46-41CB-B390-EAF98F88C502}" srcOrd="0" destOrd="0" presId="urn:microsoft.com/office/officeart/2009/3/layout/HorizontalOrganizationChart"/>
    <dgm:cxn modelId="{09FF4BB9-27CA-43F8-A356-D6F693C6380C}" type="presOf" srcId="{1AF653DC-0D1C-4ADE-86BF-71EC83337651}" destId="{60DA5E2B-1552-463C-A685-D81FE62A0A5B}" srcOrd="1" destOrd="0" presId="urn:microsoft.com/office/officeart/2009/3/layout/HorizontalOrganizationChart"/>
    <dgm:cxn modelId="{47862DC3-3BB9-4A6E-A553-028CF9140DF7}" srcId="{5B7D4823-B485-4418-BC48-117F1C406835}" destId="{882DFCA0-5977-4929-B9EE-0607A0B56199}" srcOrd="0" destOrd="0" parTransId="{C4112486-4041-4E52-BB7F-E30F521DF1C6}" sibTransId="{FCA34806-3205-4EE9-A01D-18D5C9FEB117}"/>
    <dgm:cxn modelId="{2D3BE4C7-1251-45CC-AC07-BB0A5941E5D5}" type="presOf" srcId="{3527978D-E771-496E-AAA3-D8755BD97C0C}" destId="{A874E2A0-6A27-44DC-A2D7-B3D90246F95A}" srcOrd="1" destOrd="0" presId="urn:microsoft.com/office/officeart/2009/3/layout/HorizontalOrganizationChart"/>
    <dgm:cxn modelId="{C90245CA-1BA2-4A54-91DC-17D79B981EFC}" srcId="{57E5D28F-9650-4493-AEB8-9CA880FBE958}" destId="{629CBA41-BBF9-4D6B-BB03-028A7BAE70A9}" srcOrd="0" destOrd="0" parTransId="{541719B0-1E81-4378-AC9C-E3900E948A9D}" sibTransId="{EFF6D4CE-7E6E-4DCB-893D-63E789704249}"/>
    <dgm:cxn modelId="{720445D4-A9AA-46F2-8CA3-072794267D88}" type="presOf" srcId="{882DFCA0-5977-4929-B9EE-0607A0B56199}" destId="{8ABD15B9-E851-4CBF-9D8D-999FA5D56BA9}" srcOrd="0" destOrd="0" presId="urn:microsoft.com/office/officeart/2009/3/layout/HorizontalOrganizationChart"/>
    <dgm:cxn modelId="{2D62C3D5-7414-4C7B-BD1A-5B3C83856FE0}" type="presOf" srcId="{76CB6BCB-F23A-42DA-BAD3-2C56860C8648}" destId="{9BDE5027-2602-4FBF-A0CE-6DC64C8DA431}" srcOrd="0" destOrd="0" presId="urn:microsoft.com/office/officeart/2009/3/layout/HorizontalOrganizationChart"/>
    <dgm:cxn modelId="{A04F12DB-F3A7-426F-8A70-301850DB7150}" type="presOf" srcId="{046A215C-0D9C-41C2-BDCD-FD9D877BBF77}" destId="{2517FEA3-D695-431F-88EC-B9D319A3DA4D}" srcOrd="0" destOrd="0" presId="urn:microsoft.com/office/officeart/2009/3/layout/HorizontalOrganizationChart"/>
    <dgm:cxn modelId="{5541FDEB-7A0B-40F9-A9DF-67149A252A59}" srcId="{57E5D28F-9650-4493-AEB8-9CA880FBE958}" destId="{DEA8D8BA-684E-45C7-A69A-5230520371CE}" srcOrd="4" destOrd="0" parTransId="{046A215C-0D9C-41C2-BDCD-FD9D877BBF77}" sibTransId="{D72067B5-E655-4FB7-A36E-414EB199CBDC}"/>
    <dgm:cxn modelId="{78D419EC-F445-48EE-BDB0-0ED9AA34D25F}" type="presOf" srcId="{DCD20843-F803-4D49-AC7D-895CD5B84653}" destId="{14AF02A3-36B3-4AFD-9F35-951FC391C148}" srcOrd="0" destOrd="0" presId="urn:microsoft.com/office/officeart/2009/3/layout/HorizontalOrganizationChart"/>
    <dgm:cxn modelId="{05770FF2-7903-4B38-B524-A7D5999E4E5F}" type="presOf" srcId="{DEA8D8BA-684E-45C7-A69A-5230520371CE}" destId="{DD27DBCA-CA06-42B6-964B-BEC285C1D2D6}" srcOrd="0" destOrd="0" presId="urn:microsoft.com/office/officeart/2009/3/layout/HorizontalOrganizationChart"/>
    <dgm:cxn modelId="{5CB3B1F4-7680-44BD-9956-9F585F9F7A57}" srcId="{5B7D4823-B485-4418-BC48-117F1C406835}" destId="{3527978D-E771-496E-AAA3-D8755BD97C0C}" srcOrd="2" destOrd="0" parTransId="{E06F2401-8049-4DA2-869A-3AF1D658DCFC}" sibTransId="{133B9DD4-DCB5-4A31-B8D3-ADF3D54751A9}"/>
    <dgm:cxn modelId="{64E09809-93DB-444B-9417-AFEB33B8B313}" type="presParOf" srcId="{D972D920-E56C-4D15-805A-6FEB429D2CDA}" destId="{2D9F31C1-B5DB-412F-921F-DCDB6E2C5173}" srcOrd="0" destOrd="0" presId="urn:microsoft.com/office/officeart/2009/3/layout/HorizontalOrganizationChart"/>
    <dgm:cxn modelId="{C46437D0-09AB-4CBE-A5E8-CAE5D58E6B70}" type="presParOf" srcId="{2D9F31C1-B5DB-412F-921F-DCDB6E2C5173}" destId="{3CAF25DB-1C74-487F-A1E8-27965F72400D}" srcOrd="0" destOrd="0" presId="urn:microsoft.com/office/officeart/2009/3/layout/HorizontalOrganizationChart"/>
    <dgm:cxn modelId="{6C25DE47-1F5A-452A-B577-765ED09B48FE}" type="presParOf" srcId="{3CAF25DB-1C74-487F-A1E8-27965F72400D}" destId="{8ABD15B9-E851-4CBF-9D8D-999FA5D56BA9}" srcOrd="0" destOrd="0" presId="urn:microsoft.com/office/officeart/2009/3/layout/HorizontalOrganizationChart"/>
    <dgm:cxn modelId="{70735AB8-F7EE-4E6A-8479-0232560F3225}" type="presParOf" srcId="{3CAF25DB-1C74-487F-A1E8-27965F72400D}" destId="{09643CE1-E03E-4F41-AFB8-29518BF32BCC}" srcOrd="1" destOrd="0" presId="urn:microsoft.com/office/officeart/2009/3/layout/HorizontalOrganizationChart"/>
    <dgm:cxn modelId="{DE36B904-8736-4E00-BA60-FC9B83FABC0F}" type="presParOf" srcId="{2D9F31C1-B5DB-412F-921F-DCDB6E2C5173}" destId="{7723DA4C-07D7-4A08-9DE3-D0D4907DD629}" srcOrd="1" destOrd="0" presId="urn:microsoft.com/office/officeart/2009/3/layout/HorizontalOrganizationChart"/>
    <dgm:cxn modelId="{8D76A45A-AE4D-46DE-A278-D9AFE7426FC7}" type="presParOf" srcId="{2D9F31C1-B5DB-412F-921F-DCDB6E2C5173}" destId="{5EB1D2D4-3F28-465F-8CC4-CD9A0AF3C1E2}" srcOrd="2" destOrd="0" presId="urn:microsoft.com/office/officeart/2009/3/layout/HorizontalOrganizationChart"/>
    <dgm:cxn modelId="{F56E36B7-A8C2-400D-B1E2-1846880BDEB5}" type="presParOf" srcId="{D972D920-E56C-4D15-805A-6FEB429D2CDA}" destId="{6A487A33-28B5-4D83-874F-F08A3A563FC9}" srcOrd="1" destOrd="0" presId="urn:microsoft.com/office/officeart/2009/3/layout/HorizontalOrganizationChart"/>
    <dgm:cxn modelId="{22A5D37E-F4DD-4E74-AEFF-BFFD8809A2F4}" type="presParOf" srcId="{6A487A33-28B5-4D83-874F-F08A3A563FC9}" destId="{B418220F-051B-4A6E-BD98-555B00F8B403}" srcOrd="0" destOrd="0" presId="urn:microsoft.com/office/officeart/2009/3/layout/HorizontalOrganizationChart"/>
    <dgm:cxn modelId="{91486350-A785-4632-A561-23228A520F56}" type="presParOf" srcId="{B418220F-051B-4A6E-BD98-555B00F8B403}" destId="{E85ABA24-8E61-45C4-BA8C-85BA82160ADA}" srcOrd="0" destOrd="0" presId="urn:microsoft.com/office/officeart/2009/3/layout/HorizontalOrganizationChart"/>
    <dgm:cxn modelId="{C8CF8F12-BDFC-47AA-8EFB-D4E8FC1952E6}" type="presParOf" srcId="{B418220F-051B-4A6E-BD98-555B00F8B403}" destId="{DB837876-144F-4A77-A505-AF90A9B77091}" srcOrd="1" destOrd="0" presId="urn:microsoft.com/office/officeart/2009/3/layout/HorizontalOrganizationChart"/>
    <dgm:cxn modelId="{26AEC4F5-E5A6-4142-A68F-F752F6E3CFD3}" type="presParOf" srcId="{6A487A33-28B5-4D83-874F-F08A3A563FC9}" destId="{A5372937-9947-482D-BD03-E3FBA3B5D40C}" srcOrd="1" destOrd="0" presId="urn:microsoft.com/office/officeart/2009/3/layout/HorizontalOrganizationChart"/>
    <dgm:cxn modelId="{B976E74C-A20B-4333-BA5C-565EB74AC0B8}" type="presParOf" srcId="{A5372937-9947-482D-BD03-E3FBA3B5D40C}" destId="{6E199842-4D46-41CB-B390-EAF98F88C502}" srcOrd="0" destOrd="0" presId="urn:microsoft.com/office/officeart/2009/3/layout/HorizontalOrganizationChart"/>
    <dgm:cxn modelId="{60E3BCD6-896C-44D9-BBCB-828E4EE888F8}" type="presParOf" srcId="{A5372937-9947-482D-BD03-E3FBA3B5D40C}" destId="{6DE54B67-EE5C-4BEE-9ADF-D48CB8FEAA67}" srcOrd="1" destOrd="0" presId="urn:microsoft.com/office/officeart/2009/3/layout/HorizontalOrganizationChart"/>
    <dgm:cxn modelId="{FD9FF309-6941-416F-88F0-E9FD559C2799}" type="presParOf" srcId="{6DE54B67-EE5C-4BEE-9ADF-D48CB8FEAA67}" destId="{B8A367F4-7954-484C-828C-EC9A8F81CCC6}" srcOrd="0" destOrd="0" presId="urn:microsoft.com/office/officeart/2009/3/layout/HorizontalOrganizationChart"/>
    <dgm:cxn modelId="{FDE8BE86-ACD3-410B-9A35-32F8C5BC6F7D}" type="presParOf" srcId="{B8A367F4-7954-484C-828C-EC9A8F81CCC6}" destId="{3F2A014E-C867-4F2E-9D6B-E49464F16639}" srcOrd="0" destOrd="0" presId="urn:microsoft.com/office/officeart/2009/3/layout/HorizontalOrganizationChart"/>
    <dgm:cxn modelId="{D47E997F-B554-4AB3-A0AC-1041285E48C7}" type="presParOf" srcId="{B8A367F4-7954-484C-828C-EC9A8F81CCC6}" destId="{95D00F29-F5AC-4E08-A0AE-50EA9246069E}" srcOrd="1" destOrd="0" presId="urn:microsoft.com/office/officeart/2009/3/layout/HorizontalOrganizationChart"/>
    <dgm:cxn modelId="{192A09C5-9674-4245-8AA9-8A9E3EE9B012}" type="presParOf" srcId="{6DE54B67-EE5C-4BEE-9ADF-D48CB8FEAA67}" destId="{850F03C6-C9AE-40D6-B3D6-7BA2A44EFA4E}" srcOrd="1" destOrd="0" presId="urn:microsoft.com/office/officeart/2009/3/layout/HorizontalOrganizationChart"/>
    <dgm:cxn modelId="{15A0DD29-5E0D-4437-9367-89FF17EF4C7A}" type="presParOf" srcId="{6DE54B67-EE5C-4BEE-9ADF-D48CB8FEAA67}" destId="{5E895E2C-A1AE-41E3-A059-6809D5CF40F4}" srcOrd="2" destOrd="0" presId="urn:microsoft.com/office/officeart/2009/3/layout/HorizontalOrganizationChart"/>
    <dgm:cxn modelId="{94F8BF7C-C4A6-416B-AC6A-4CC77AE51CB0}" type="presParOf" srcId="{A5372937-9947-482D-BD03-E3FBA3B5D40C}" destId="{12E39BE9-D562-48B2-A3F8-3F135CF14200}" srcOrd="2" destOrd="0" presId="urn:microsoft.com/office/officeart/2009/3/layout/HorizontalOrganizationChart"/>
    <dgm:cxn modelId="{3AE49F0A-648D-4FDB-B5BF-C579F5B6E319}" type="presParOf" srcId="{A5372937-9947-482D-BD03-E3FBA3B5D40C}" destId="{350451F3-4CB5-4971-B763-DA97E4089FDC}" srcOrd="3" destOrd="0" presId="urn:microsoft.com/office/officeart/2009/3/layout/HorizontalOrganizationChart"/>
    <dgm:cxn modelId="{FFFEC1E0-A799-459D-B487-7E116572736B}" type="presParOf" srcId="{350451F3-4CB5-4971-B763-DA97E4089FDC}" destId="{30D88772-C625-41FD-94DC-1673A3E819A5}" srcOrd="0" destOrd="0" presId="urn:microsoft.com/office/officeart/2009/3/layout/HorizontalOrganizationChart"/>
    <dgm:cxn modelId="{82D89C96-658E-40A9-B14E-2A2BF310CC85}" type="presParOf" srcId="{30D88772-C625-41FD-94DC-1673A3E819A5}" destId="{5869F78A-96E4-479F-9E00-2BEC2AB128FC}" srcOrd="0" destOrd="0" presId="urn:microsoft.com/office/officeart/2009/3/layout/HorizontalOrganizationChart"/>
    <dgm:cxn modelId="{1BFAE6FF-AB19-4218-B6CB-4F3CE1404B3B}" type="presParOf" srcId="{30D88772-C625-41FD-94DC-1673A3E819A5}" destId="{9E6B4D86-A9B7-4CB4-A536-DBF0696B5C93}" srcOrd="1" destOrd="0" presId="urn:microsoft.com/office/officeart/2009/3/layout/HorizontalOrganizationChart"/>
    <dgm:cxn modelId="{CFF6693D-6B51-4CD9-A20B-B6B6D25FEB7D}" type="presParOf" srcId="{350451F3-4CB5-4971-B763-DA97E4089FDC}" destId="{BD3A60E4-42EE-44A5-936B-0DE92718BF73}" srcOrd="1" destOrd="0" presId="urn:microsoft.com/office/officeart/2009/3/layout/HorizontalOrganizationChart"/>
    <dgm:cxn modelId="{91C833FF-F6CD-44E8-B987-F8B462CC6C5B}" type="presParOf" srcId="{350451F3-4CB5-4971-B763-DA97E4089FDC}" destId="{9AD92D1D-70A1-4298-8F84-5ADEBE4D92EA}" srcOrd="2" destOrd="0" presId="urn:microsoft.com/office/officeart/2009/3/layout/HorizontalOrganizationChart"/>
    <dgm:cxn modelId="{D87A3A32-BA20-42DA-8422-EFFFECEEB69F}" type="presParOf" srcId="{A5372937-9947-482D-BD03-E3FBA3B5D40C}" destId="{CF76BC9A-6800-4D57-BD08-106630806730}" srcOrd="4" destOrd="0" presId="urn:microsoft.com/office/officeart/2009/3/layout/HorizontalOrganizationChart"/>
    <dgm:cxn modelId="{4A55B291-D583-4672-88DE-1A520791FA5C}" type="presParOf" srcId="{A5372937-9947-482D-BD03-E3FBA3B5D40C}" destId="{C87467A0-69B3-4F55-BAF8-71A7FC38FE5E}" srcOrd="5" destOrd="0" presId="urn:microsoft.com/office/officeart/2009/3/layout/HorizontalOrganizationChart"/>
    <dgm:cxn modelId="{D251DD5C-DB45-4272-8DBA-1AA478024EA1}" type="presParOf" srcId="{C87467A0-69B3-4F55-BAF8-71A7FC38FE5E}" destId="{D29C2126-62B0-43FF-B8B2-FB42E8598AF5}" srcOrd="0" destOrd="0" presId="urn:microsoft.com/office/officeart/2009/3/layout/HorizontalOrganizationChart"/>
    <dgm:cxn modelId="{349ADD85-BC37-4745-AB4B-99735266158F}" type="presParOf" srcId="{D29C2126-62B0-43FF-B8B2-FB42E8598AF5}" destId="{169662A0-F99E-4504-8A45-AE54661CB69B}" srcOrd="0" destOrd="0" presId="urn:microsoft.com/office/officeart/2009/3/layout/HorizontalOrganizationChart"/>
    <dgm:cxn modelId="{02CC64B7-6E9F-4DBA-9FDD-7A8709F4F696}" type="presParOf" srcId="{D29C2126-62B0-43FF-B8B2-FB42E8598AF5}" destId="{60DA5E2B-1552-463C-A685-D81FE62A0A5B}" srcOrd="1" destOrd="0" presId="urn:microsoft.com/office/officeart/2009/3/layout/HorizontalOrganizationChart"/>
    <dgm:cxn modelId="{EED61FAC-5F76-4955-9F65-0C6DF60347E0}" type="presParOf" srcId="{C87467A0-69B3-4F55-BAF8-71A7FC38FE5E}" destId="{C83D4B7A-3427-488A-8DC6-75E24DAF734F}" srcOrd="1" destOrd="0" presId="urn:microsoft.com/office/officeart/2009/3/layout/HorizontalOrganizationChart"/>
    <dgm:cxn modelId="{21FE64A8-E2D9-4147-A449-FF065E460534}" type="presParOf" srcId="{C87467A0-69B3-4F55-BAF8-71A7FC38FE5E}" destId="{7AB053EB-57C2-4B5B-A35F-2512156AA51A}" srcOrd="2" destOrd="0" presId="urn:microsoft.com/office/officeart/2009/3/layout/HorizontalOrganizationChart"/>
    <dgm:cxn modelId="{624C314A-5DDB-4FCE-953B-6B6AF8FFBC19}" type="presParOf" srcId="{A5372937-9947-482D-BD03-E3FBA3B5D40C}" destId="{9CA4589E-0686-4F40-849B-4AFDB9FD2A0C}" srcOrd="6" destOrd="0" presId="urn:microsoft.com/office/officeart/2009/3/layout/HorizontalOrganizationChart"/>
    <dgm:cxn modelId="{25A3FAD3-9FC2-4C5D-B31E-7002093CDFC1}" type="presParOf" srcId="{A5372937-9947-482D-BD03-E3FBA3B5D40C}" destId="{FD7BABEA-FD3B-4B21-A366-2BF9C1F5886E}" srcOrd="7" destOrd="0" presId="urn:microsoft.com/office/officeart/2009/3/layout/HorizontalOrganizationChart"/>
    <dgm:cxn modelId="{E4F4C452-A4EF-4B29-8C85-8FC291C888EB}" type="presParOf" srcId="{FD7BABEA-FD3B-4B21-A366-2BF9C1F5886E}" destId="{37E29077-C092-4925-9A1D-9A56B41E8D38}" srcOrd="0" destOrd="0" presId="urn:microsoft.com/office/officeart/2009/3/layout/HorizontalOrganizationChart"/>
    <dgm:cxn modelId="{5A8CFE2F-3142-49E6-A484-E085BF999332}" type="presParOf" srcId="{37E29077-C092-4925-9A1D-9A56B41E8D38}" destId="{14AF02A3-36B3-4AFD-9F35-951FC391C148}" srcOrd="0" destOrd="0" presId="urn:microsoft.com/office/officeart/2009/3/layout/HorizontalOrganizationChart"/>
    <dgm:cxn modelId="{77F20CBF-C10A-4343-A0C8-7ACF70D3EB5A}" type="presParOf" srcId="{37E29077-C092-4925-9A1D-9A56B41E8D38}" destId="{88235540-1982-4DB0-85CC-4A17B745FB5F}" srcOrd="1" destOrd="0" presId="urn:microsoft.com/office/officeart/2009/3/layout/HorizontalOrganizationChart"/>
    <dgm:cxn modelId="{CD7783DF-1C80-41FE-92B2-0139C1CCB729}" type="presParOf" srcId="{FD7BABEA-FD3B-4B21-A366-2BF9C1F5886E}" destId="{F1560EB5-7EA8-4D7E-A495-4D0E86EE0E8A}" srcOrd="1" destOrd="0" presId="urn:microsoft.com/office/officeart/2009/3/layout/HorizontalOrganizationChart"/>
    <dgm:cxn modelId="{4DDCE5DD-D2FF-41AC-A19D-6DE180BB4B81}" type="presParOf" srcId="{FD7BABEA-FD3B-4B21-A366-2BF9C1F5886E}" destId="{121CECC1-1624-4235-808F-F312EA876452}" srcOrd="2" destOrd="0" presId="urn:microsoft.com/office/officeart/2009/3/layout/HorizontalOrganizationChart"/>
    <dgm:cxn modelId="{A7F8ACF6-44BE-49A5-90A0-A9470AC41D75}" type="presParOf" srcId="{A5372937-9947-482D-BD03-E3FBA3B5D40C}" destId="{2517FEA3-D695-431F-88EC-B9D319A3DA4D}" srcOrd="8" destOrd="0" presId="urn:microsoft.com/office/officeart/2009/3/layout/HorizontalOrganizationChart"/>
    <dgm:cxn modelId="{9FBA1248-4DF3-4BC9-AF29-307DFA5058C2}" type="presParOf" srcId="{A5372937-9947-482D-BD03-E3FBA3B5D40C}" destId="{53037E88-9722-4E16-868A-38740872A629}" srcOrd="9" destOrd="0" presId="urn:microsoft.com/office/officeart/2009/3/layout/HorizontalOrganizationChart"/>
    <dgm:cxn modelId="{E99B87E2-24FA-42E3-B3ED-C281326CB370}" type="presParOf" srcId="{53037E88-9722-4E16-868A-38740872A629}" destId="{6D2208D7-C109-4668-95F6-FDC9D8211C85}" srcOrd="0" destOrd="0" presId="urn:microsoft.com/office/officeart/2009/3/layout/HorizontalOrganizationChart"/>
    <dgm:cxn modelId="{607ECE7C-15CA-4801-874D-83319C0134A9}" type="presParOf" srcId="{6D2208D7-C109-4668-95F6-FDC9D8211C85}" destId="{DD27DBCA-CA06-42B6-964B-BEC285C1D2D6}" srcOrd="0" destOrd="0" presId="urn:microsoft.com/office/officeart/2009/3/layout/HorizontalOrganizationChart"/>
    <dgm:cxn modelId="{65511134-99B7-49A9-BF89-4E539BF30DB4}" type="presParOf" srcId="{6D2208D7-C109-4668-95F6-FDC9D8211C85}" destId="{3487B2F8-FE3C-4017-83CD-017DBB2CE2EF}" srcOrd="1" destOrd="0" presId="urn:microsoft.com/office/officeart/2009/3/layout/HorizontalOrganizationChart"/>
    <dgm:cxn modelId="{0856E9BD-B7B8-4EB9-868C-5BC3ED68E1E4}" type="presParOf" srcId="{53037E88-9722-4E16-868A-38740872A629}" destId="{68F33C20-D6AA-47E5-B6AA-06B4D961C29D}" srcOrd="1" destOrd="0" presId="urn:microsoft.com/office/officeart/2009/3/layout/HorizontalOrganizationChart"/>
    <dgm:cxn modelId="{2F2A42E1-58FD-4AD5-9C1B-711CF17021B2}" type="presParOf" srcId="{53037E88-9722-4E16-868A-38740872A629}" destId="{06137A59-B490-47EF-8151-99838CADEFF7}" srcOrd="2" destOrd="0" presId="urn:microsoft.com/office/officeart/2009/3/layout/HorizontalOrganizationChart"/>
    <dgm:cxn modelId="{666217FB-0D2A-4878-A581-8C78BBB5524F}" type="presParOf" srcId="{A5372937-9947-482D-BD03-E3FBA3B5D40C}" destId="{E36AEADA-5F42-49EB-90E1-209B629E8615}" srcOrd="10" destOrd="0" presId="urn:microsoft.com/office/officeart/2009/3/layout/HorizontalOrganizationChart"/>
    <dgm:cxn modelId="{E4BF8189-5DA7-4D61-9460-241CB2E7C5ED}" type="presParOf" srcId="{A5372937-9947-482D-BD03-E3FBA3B5D40C}" destId="{08CF3FCF-8D78-4853-B850-DE9B44C2E0F4}" srcOrd="11" destOrd="0" presId="urn:microsoft.com/office/officeart/2009/3/layout/HorizontalOrganizationChart"/>
    <dgm:cxn modelId="{E3518F3B-DF6C-456F-832A-575EABC73D4A}" type="presParOf" srcId="{08CF3FCF-8D78-4853-B850-DE9B44C2E0F4}" destId="{96014691-575D-4555-B9B9-7958580AC35F}" srcOrd="0" destOrd="0" presId="urn:microsoft.com/office/officeart/2009/3/layout/HorizontalOrganizationChart"/>
    <dgm:cxn modelId="{5F3F2A85-1F23-410C-BD5C-99515B5C0A85}" type="presParOf" srcId="{96014691-575D-4555-B9B9-7958580AC35F}" destId="{B3EF093F-9CBE-48F4-9866-71FAFEC9A74E}" srcOrd="0" destOrd="0" presId="urn:microsoft.com/office/officeart/2009/3/layout/HorizontalOrganizationChart"/>
    <dgm:cxn modelId="{DC3F211D-1F90-4525-9496-2CDF8FBABAC6}" type="presParOf" srcId="{96014691-575D-4555-B9B9-7958580AC35F}" destId="{3A8485C8-4301-4FC0-B454-CD460BCDF503}" srcOrd="1" destOrd="0" presId="urn:microsoft.com/office/officeart/2009/3/layout/HorizontalOrganizationChart"/>
    <dgm:cxn modelId="{E44B2E85-BA2F-486E-820B-D77C883614F1}" type="presParOf" srcId="{08CF3FCF-8D78-4853-B850-DE9B44C2E0F4}" destId="{8C3D7E59-37F1-4994-B09B-BF5764DCEFD7}" srcOrd="1" destOrd="0" presId="urn:microsoft.com/office/officeart/2009/3/layout/HorizontalOrganizationChart"/>
    <dgm:cxn modelId="{8EA09863-0EB6-4B03-9A7F-9B5B27FA4B85}" type="presParOf" srcId="{08CF3FCF-8D78-4853-B850-DE9B44C2E0F4}" destId="{BFEF7BFF-28A0-49EB-9D4D-260CA2B01528}" srcOrd="2" destOrd="0" presId="urn:microsoft.com/office/officeart/2009/3/layout/HorizontalOrganizationChart"/>
    <dgm:cxn modelId="{5A86D5B4-5EBC-4278-9F04-7A8FD61E1E09}" type="presParOf" srcId="{6A487A33-28B5-4D83-874F-F08A3A563FC9}" destId="{C8E6ADC2-F91D-4E1C-89F3-F7130C88F788}" srcOrd="2" destOrd="0" presId="urn:microsoft.com/office/officeart/2009/3/layout/HorizontalOrganizationChart"/>
    <dgm:cxn modelId="{95E82317-AE69-4ACD-B9CE-FF47CCE453C7}" type="presParOf" srcId="{D972D920-E56C-4D15-805A-6FEB429D2CDA}" destId="{99C27C78-04F7-4B89-84A2-4F0B2D8E8188}" srcOrd="2" destOrd="0" presId="urn:microsoft.com/office/officeart/2009/3/layout/HorizontalOrganizationChart"/>
    <dgm:cxn modelId="{5A415C9C-E604-4792-8B46-03B352A259CB}" type="presParOf" srcId="{99C27C78-04F7-4B89-84A2-4F0B2D8E8188}" destId="{FECD9CF6-91AC-4221-BED5-B7543E204B43}" srcOrd="0" destOrd="0" presId="urn:microsoft.com/office/officeart/2009/3/layout/HorizontalOrganizationChart"/>
    <dgm:cxn modelId="{45061684-52E9-4A02-95E9-FE46DFB04326}" type="presParOf" srcId="{FECD9CF6-91AC-4221-BED5-B7543E204B43}" destId="{EDB2D4F2-1920-4360-A986-2FB8E5BEE1D1}" srcOrd="0" destOrd="0" presId="urn:microsoft.com/office/officeart/2009/3/layout/HorizontalOrganizationChart"/>
    <dgm:cxn modelId="{7A7A1563-1E07-418A-BD4C-7AAE2869C14F}" type="presParOf" srcId="{FECD9CF6-91AC-4221-BED5-B7543E204B43}" destId="{A874E2A0-6A27-44DC-A2D7-B3D90246F95A}" srcOrd="1" destOrd="0" presId="urn:microsoft.com/office/officeart/2009/3/layout/HorizontalOrganizationChart"/>
    <dgm:cxn modelId="{DC949C15-B0E2-43BE-9D57-95475563AF71}" type="presParOf" srcId="{99C27C78-04F7-4B89-84A2-4F0B2D8E8188}" destId="{11A44FF5-0CCC-4355-A706-345105BBD49E}" srcOrd="1" destOrd="0" presId="urn:microsoft.com/office/officeart/2009/3/layout/HorizontalOrganizationChart"/>
    <dgm:cxn modelId="{A285C1E8-68E5-4594-89A4-BB649255A9E9}" type="presParOf" srcId="{99C27C78-04F7-4B89-84A2-4F0B2D8E8188}" destId="{077AF579-147F-47D4-AF9C-39F5143FAD06}" srcOrd="2" destOrd="0" presId="urn:microsoft.com/office/officeart/2009/3/layout/HorizontalOrganizationChart"/>
    <dgm:cxn modelId="{58D4FDAF-8B34-400A-921C-4FCC414E9174}" type="presParOf" srcId="{D972D920-E56C-4D15-805A-6FEB429D2CDA}" destId="{2F1DDF66-A3C6-49C2-A4A7-59C1C9E9B45F}" srcOrd="3" destOrd="0" presId="urn:microsoft.com/office/officeart/2009/3/layout/HorizontalOrganizationChart"/>
    <dgm:cxn modelId="{F760DCF2-7B2F-4BA4-88D1-DF2476BB6813}" type="presParOf" srcId="{2F1DDF66-A3C6-49C2-A4A7-59C1C9E9B45F}" destId="{7230B668-35B8-4AB7-A710-7D550E81A207}" srcOrd="0" destOrd="0" presId="urn:microsoft.com/office/officeart/2009/3/layout/HorizontalOrganizationChart"/>
    <dgm:cxn modelId="{925AAA2C-3275-4201-8D3D-7F64D63BCD55}" type="presParOf" srcId="{7230B668-35B8-4AB7-A710-7D550E81A207}" destId="{9BDE5027-2602-4FBF-A0CE-6DC64C8DA431}" srcOrd="0" destOrd="0" presId="urn:microsoft.com/office/officeart/2009/3/layout/HorizontalOrganizationChart"/>
    <dgm:cxn modelId="{4C78F242-701E-4CA0-B92A-976B8957DD18}" type="presParOf" srcId="{7230B668-35B8-4AB7-A710-7D550E81A207}" destId="{13D367D9-6EBE-4EF0-BD12-0934DE4FB1E8}" srcOrd="1" destOrd="0" presId="urn:microsoft.com/office/officeart/2009/3/layout/HorizontalOrganizationChart"/>
    <dgm:cxn modelId="{835E0C7A-175F-4EFC-A718-16D01577BC04}" type="presParOf" srcId="{2F1DDF66-A3C6-49C2-A4A7-59C1C9E9B45F}" destId="{0CECAC8A-4522-4290-948F-7CFBED9C883B}" srcOrd="1" destOrd="0" presId="urn:microsoft.com/office/officeart/2009/3/layout/HorizontalOrganizationChart"/>
    <dgm:cxn modelId="{F9AC0971-A391-4D86-9090-69239AAAF176}" type="presParOf" srcId="{2F1DDF66-A3C6-49C2-A4A7-59C1C9E9B45F}" destId="{44C0073E-34B2-4C79-B1C1-EEF86DE7D5C7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7B4153-6D32-4F68-B80E-FD3484763FA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E7039B-0A77-4B67-BCDA-34706DA76941}">
      <dgm:prSet/>
      <dgm:spPr/>
      <dgm:t>
        <a:bodyPr/>
        <a:lstStyle/>
        <a:p>
          <a:r>
            <a:rPr lang="en-US" dirty="0"/>
            <a:t>Annual Convention </a:t>
          </a:r>
        </a:p>
      </dgm:t>
    </dgm:pt>
    <dgm:pt modelId="{A5A29F38-492F-4457-9FE3-1B5EDE0D8E80}" type="parTrans" cxnId="{15553C30-55BC-48BA-A9DB-AD720C1C5B37}">
      <dgm:prSet/>
      <dgm:spPr/>
      <dgm:t>
        <a:bodyPr/>
        <a:lstStyle/>
        <a:p>
          <a:endParaRPr lang="en-US"/>
        </a:p>
      </dgm:t>
    </dgm:pt>
    <dgm:pt modelId="{472992E3-94AE-4577-8AD5-3C9019313A5C}" type="sibTrans" cxnId="{15553C30-55BC-48BA-A9DB-AD720C1C5B37}">
      <dgm:prSet/>
      <dgm:spPr/>
      <dgm:t>
        <a:bodyPr/>
        <a:lstStyle/>
        <a:p>
          <a:endParaRPr lang="en-US"/>
        </a:p>
      </dgm:t>
    </dgm:pt>
    <dgm:pt modelId="{DD06158E-7F02-4578-A647-8C2C5361BCC0}">
      <dgm:prSet/>
      <dgm:spPr/>
      <dgm:t>
        <a:bodyPr/>
        <a:lstStyle/>
        <a:p>
          <a:r>
            <a:rPr lang="en-US" dirty="0"/>
            <a:t>Associate membership in WSNA</a:t>
          </a:r>
        </a:p>
      </dgm:t>
    </dgm:pt>
    <dgm:pt modelId="{672456EF-F7D7-46C3-B72B-92EBECB50DFC}" type="parTrans" cxnId="{068C6A06-EC9E-4254-A541-C8C7C878EAB5}">
      <dgm:prSet/>
      <dgm:spPr/>
      <dgm:t>
        <a:bodyPr/>
        <a:lstStyle/>
        <a:p>
          <a:endParaRPr lang="en-US"/>
        </a:p>
      </dgm:t>
    </dgm:pt>
    <dgm:pt modelId="{CC535DB9-EBA8-41E0-9A5E-59D7161FD2BA}" type="sibTrans" cxnId="{068C6A06-EC9E-4254-A541-C8C7C878EAB5}">
      <dgm:prSet/>
      <dgm:spPr/>
      <dgm:t>
        <a:bodyPr/>
        <a:lstStyle/>
        <a:p>
          <a:endParaRPr lang="en-US"/>
        </a:p>
      </dgm:t>
    </dgm:pt>
    <dgm:pt modelId="{A479B22C-6765-450E-80D7-151B02C4F83D}">
      <dgm:prSet/>
      <dgm:spPr/>
      <dgm:t>
        <a:bodyPr/>
        <a:lstStyle/>
        <a:p>
          <a:r>
            <a:rPr lang="en-US" dirty="0"/>
            <a:t>Networking with fellow nursing students across the state!</a:t>
          </a:r>
        </a:p>
      </dgm:t>
    </dgm:pt>
    <dgm:pt modelId="{02A87B3C-8766-498C-B003-41884AC86F93}" type="parTrans" cxnId="{ED8F3B3F-8D63-4BAC-855B-F8DD2ED2BCDE}">
      <dgm:prSet/>
      <dgm:spPr/>
      <dgm:t>
        <a:bodyPr/>
        <a:lstStyle/>
        <a:p>
          <a:endParaRPr lang="en-US"/>
        </a:p>
      </dgm:t>
    </dgm:pt>
    <dgm:pt modelId="{0009FE61-DCA8-4F61-8199-A30604C4C6E2}" type="sibTrans" cxnId="{ED8F3B3F-8D63-4BAC-855B-F8DD2ED2BCDE}">
      <dgm:prSet/>
      <dgm:spPr/>
      <dgm:t>
        <a:bodyPr/>
        <a:lstStyle/>
        <a:p>
          <a:endParaRPr lang="en-US"/>
        </a:p>
      </dgm:t>
    </dgm:pt>
    <dgm:pt modelId="{EFF0B9DD-7E40-42C5-AF76-E1E672EA05D5}">
      <dgm:prSet/>
      <dgm:spPr/>
      <dgm:t>
        <a:bodyPr/>
        <a:lstStyle/>
        <a:p>
          <a:r>
            <a:rPr lang="en-US" dirty="0"/>
            <a:t>Opportunities to learn and grow as a professional association member!</a:t>
          </a:r>
        </a:p>
      </dgm:t>
    </dgm:pt>
    <dgm:pt modelId="{FB23F35D-78D8-48D0-AA6C-6AD8D77202D0}" type="parTrans" cxnId="{D69C3BA5-B2A3-4D10-883C-CB5EAFB3B35C}">
      <dgm:prSet/>
      <dgm:spPr/>
      <dgm:t>
        <a:bodyPr/>
        <a:lstStyle/>
        <a:p>
          <a:endParaRPr lang="en-US"/>
        </a:p>
      </dgm:t>
    </dgm:pt>
    <dgm:pt modelId="{471CC0F0-CA74-4DBA-89D8-54F8B9773AA9}" type="sibTrans" cxnId="{D69C3BA5-B2A3-4D10-883C-CB5EAFB3B35C}">
      <dgm:prSet/>
      <dgm:spPr/>
      <dgm:t>
        <a:bodyPr/>
        <a:lstStyle/>
        <a:p>
          <a:endParaRPr lang="en-US"/>
        </a:p>
      </dgm:t>
    </dgm:pt>
    <dgm:pt modelId="{6F2F0973-82B6-484C-B8A1-AA8361C9E98F}" type="pres">
      <dgm:prSet presAssocID="{F97B4153-6D32-4F68-B80E-FD3484763FAC}" presName="vert0" presStyleCnt="0">
        <dgm:presLayoutVars>
          <dgm:dir/>
          <dgm:animOne val="branch"/>
          <dgm:animLvl val="lvl"/>
        </dgm:presLayoutVars>
      </dgm:prSet>
      <dgm:spPr/>
    </dgm:pt>
    <dgm:pt modelId="{4EA82D0A-F870-48F9-B8A6-AFDFB4D9763D}" type="pres">
      <dgm:prSet presAssocID="{01E7039B-0A77-4B67-BCDA-34706DA76941}" presName="thickLine" presStyleLbl="alignNode1" presStyleIdx="0" presStyleCnt="4"/>
      <dgm:spPr/>
    </dgm:pt>
    <dgm:pt modelId="{E4DF25C9-22DB-4671-B939-4516FE139B2A}" type="pres">
      <dgm:prSet presAssocID="{01E7039B-0A77-4B67-BCDA-34706DA76941}" presName="horz1" presStyleCnt="0"/>
      <dgm:spPr/>
    </dgm:pt>
    <dgm:pt modelId="{483101D4-3824-4EE4-8A9C-3B27B45131BF}" type="pres">
      <dgm:prSet presAssocID="{01E7039B-0A77-4B67-BCDA-34706DA76941}" presName="tx1" presStyleLbl="revTx" presStyleIdx="0" presStyleCnt="4"/>
      <dgm:spPr/>
    </dgm:pt>
    <dgm:pt modelId="{5FE14B59-BFF1-4072-AB2A-9E12951C1C3A}" type="pres">
      <dgm:prSet presAssocID="{01E7039B-0A77-4B67-BCDA-34706DA76941}" presName="vert1" presStyleCnt="0"/>
      <dgm:spPr/>
    </dgm:pt>
    <dgm:pt modelId="{079D0B78-67CA-4ABC-9F68-D6404F3CDFAB}" type="pres">
      <dgm:prSet presAssocID="{DD06158E-7F02-4578-A647-8C2C5361BCC0}" presName="thickLine" presStyleLbl="alignNode1" presStyleIdx="1" presStyleCnt="4"/>
      <dgm:spPr/>
    </dgm:pt>
    <dgm:pt modelId="{27CD0B71-31FD-45DD-8C41-6C01F2F79DFB}" type="pres">
      <dgm:prSet presAssocID="{DD06158E-7F02-4578-A647-8C2C5361BCC0}" presName="horz1" presStyleCnt="0"/>
      <dgm:spPr/>
    </dgm:pt>
    <dgm:pt modelId="{0785BEFB-62BB-4835-A402-7FC66ECD3091}" type="pres">
      <dgm:prSet presAssocID="{DD06158E-7F02-4578-A647-8C2C5361BCC0}" presName="tx1" presStyleLbl="revTx" presStyleIdx="1" presStyleCnt="4"/>
      <dgm:spPr/>
    </dgm:pt>
    <dgm:pt modelId="{4A1A6A3C-A143-484A-8E29-E357B99C5A82}" type="pres">
      <dgm:prSet presAssocID="{DD06158E-7F02-4578-A647-8C2C5361BCC0}" presName="vert1" presStyleCnt="0"/>
      <dgm:spPr/>
    </dgm:pt>
    <dgm:pt modelId="{FEACC6A0-3541-4A38-97FB-983E09740655}" type="pres">
      <dgm:prSet presAssocID="{A479B22C-6765-450E-80D7-151B02C4F83D}" presName="thickLine" presStyleLbl="alignNode1" presStyleIdx="2" presStyleCnt="4"/>
      <dgm:spPr/>
    </dgm:pt>
    <dgm:pt modelId="{62C0D930-D365-49FF-8F67-4C1D4A812420}" type="pres">
      <dgm:prSet presAssocID="{A479B22C-6765-450E-80D7-151B02C4F83D}" presName="horz1" presStyleCnt="0"/>
      <dgm:spPr/>
    </dgm:pt>
    <dgm:pt modelId="{BB00269D-5359-40FB-AFCD-6B9554E2B9DD}" type="pres">
      <dgm:prSet presAssocID="{A479B22C-6765-450E-80D7-151B02C4F83D}" presName="tx1" presStyleLbl="revTx" presStyleIdx="2" presStyleCnt="4"/>
      <dgm:spPr/>
    </dgm:pt>
    <dgm:pt modelId="{F272D1FB-107D-48FF-803F-70AB54B9B021}" type="pres">
      <dgm:prSet presAssocID="{A479B22C-6765-450E-80D7-151B02C4F83D}" presName="vert1" presStyleCnt="0"/>
      <dgm:spPr/>
    </dgm:pt>
    <dgm:pt modelId="{370BF3B1-5723-4B9C-B65A-447EBE2E9E1F}" type="pres">
      <dgm:prSet presAssocID="{EFF0B9DD-7E40-42C5-AF76-E1E672EA05D5}" presName="thickLine" presStyleLbl="alignNode1" presStyleIdx="3" presStyleCnt="4"/>
      <dgm:spPr/>
    </dgm:pt>
    <dgm:pt modelId="{3C7FD63A-C961-4FDD-8546-84801875421F}" type="pres">
      <dgm:prSet presAssocID="{EFF0B9DD-7E40-42C5-AF76-E1E672EA05D5}" presName="horz1" presStyleCnt="0"/>
      <dgm:spPr/>
    </dgm:pt>
    <dgm:pt modelId="{DD4789AD-39AA-4D05-8BF2-D3FE6E633C3E}" type="pres">
      <dgm:prSet presAssocID="{EFF0B9DD-7E40-42C5-AF76-E1E672EA05D5}" presName="tx1" presStyleLbl="revTx" presStyleIdx="3" presStyleCnt="4"/>
      <dgm:spPr/>
    </dgm:pt>
    <dgm:pt modelId="{3F86B733-0704-4C79-9ACC-7DDB225F0CE9}" type="pres">
      <dgm:prSet presAssocID="{EFF0B9DD-7E40-42C5-AF76-E1E672EA05D5}" presName="vert1" presStyleCnt="0"/>
      <dgm:spPr/>
    </dgm:pt>
  </dgm:ptLst>
  <dgm:cxnLst>
    <dgm:cxn modelId="{068C6A06-EC9E-4254-A541-C8C7C878EAB5}" srcId="{F97B4153-6D32-4F68-B80E-FD3484763FAC}" destId="{DD06158E-7F02-4578-A647-8C2C5361BCC0}" srcOrd="1" destOrd="0" parTransId="{672456EF-F7D7-46C3-B72B-92EBECB50DFC}" sibTransId="{CC535DB9-EBA8-41E0-9A5E-59D7161FD2BA}"/>
    <dgm:cxn modelId="{1FDFF724-1A0A-4B6C-99AC-74E2FF8FD918}" type="presOf" srcId="{A479B22C-6765-450E-80D7-151B02C4F83D}" destId="{BB00269D-5359-40FB-AFCD-6B9554E2B9DD}" srcOrd="0" destOrd="0" presId="urn:microsoft.com/office/officeart/2008/layout/LinedList"/>
    <dgm:cxn modelId="{15553C30-55BC-48BA-A9DB-AD720C1C5B37}" srcId="{F97B4153-6D32-4F68-B80E-FD3484763FAC}" destId="{01E7039B-0A77-4B67-BCDA-34706DA76941}" srcOrd="0" destOrd="0" parTransId="{A5A29F38-492F-4457-9FE3-1B5EDE0D8E80}" sibTransId="{472992E3-94AE-4577-8AD5-3C9019313A5C}"/>
    <dgm:cxn modelId="{ED8F3B3F-8D63-4BAC-855B-F8DD2ED2BCDE}" srcId="{F97B4153-6D32-4F68-B80E-FD3484763FAC}" destId="{A479B22C-6765-450E-80D7-151B02C4F83D}" srcOrd="2" destOrd="0" parTransId="{02A87B3C-8766-498C-B003-41884AC86F93}" sibTransId="{0009FE61-DCA8-4F61-8199-A30604C4C6E2}"/>
    <dgm:cxn modelId="{21717E47-EC23-45D0-9E52-6471643025E4}" type="presOf" srcId="{DD06158E-7F02-4578-A647-8C2C5361BCC0}" destId="{0785BEFB-62BB-4835-A402-7FC66ECD3091}" srcOrd="0" destOrd="0" presId="urn:microsoft.com/office/officeart/2008/layout/LinedList"/>
    <dgm:cxn modelId="{C0019F56-0604-4940-A10E-93717D756F20}" type="presOf" srcId="{EFF0B9DD-7E40-42C5-AF76-E1E672EA05D5}" destId="{DD4789AD-39AA-4D05-8BF2-D3FE6E633C3E}" srcOrd="0" destOrd="0" presId="urn:microsoft.com/office/officeart/2008/layout/LinedList"/>
    <dgm:cxn modelId="{D69C3BA5-B2A3-4D10-883C-CB5EAFB3B35C}" srcId="{F97B4153-6D32-4F68-B80E-FD3484763FAC}" destId="{EFF0B9DD-7E40-42C5-AF76-E1E672EA05D5}" srcOrd="3" destOrd="0" parTransId="{FB23F35D-78D8-48D0-AA6C-6AD8D77202D0}" sibTransId="{471CC0F0-CA74-4DBA-89D8-54F8B9773AA9}"/>
    <dgm:cxn modelId="{385B59C1-1B27-4838-9F38-7DA8355CF80D}" type="presOf" srcId="{01E7039B-0A77-4B67-BCDA-34706DA76941}" destId="{483101D4-3824-4EE4-8A9C-3B27B45131BF}" srcOrd="0" destOrd="0" presId="urn:microsoft.com/office/officeart/2008/layout/LinedList"/>
    <dgm:cxn modelId="{E93FC9C1-4306-4ADD-B0A0-61EB0C1CFAE0}" type="presOf" srcId="{F97B4153-6D32-4F68-B80E-FD3484763FAC}" destId="{6F2F0973-82B6-484C-B8A1-AA8361C9E98F}" srcOrd="0" destOrd="0" presId="urn:microsoft.com/office/officeart/2008/layout/LinedList"/>
    <dgm:cxn modelId="{FACDFD2D-69B3-485E-94D1-207ABABA2B17}" type="presParOf" srcId="{6F2F0973-82B6-484C-B8A1-AA8361C9E98F}" destId="{4EA82D0A-F870-48F9-B8A6-AFDFB4D9763D}" srcOrd="0" destOrd="0" presId="urn:microsoft.com/office/officeart/2008/layout/LinedList"/>
    <dgm:cxn modelId="{58AF37B5-368B-4E45-A431-C32027C24E22}" type="presParOf" srcId="{6F2F0973-82B6-484C-B8A1-AA8361C9E98F}" destId="{E4DF25C9-22DB-4671-B939-4516FE139B2A}" srcOrd="1" destOrd="0" presId="urn:microsoft.com/office/officeart/2008/layout/LinedList"/>
    <dgm:cxn modelId="{87DB2989-C4E2-46E5-B62F-EE2CEC508757}" type="presParOf" srcId="{E4DF25C9-22DB-4671-B939-4516FE139B2A}" destId="{483101D4-3824-4EE4-8A9C-3B27B45131BF}" srcOrd="0" destOrd="0" presId="urn:microsoft.com/office/officeart/2008/layout/LinedList"/>
    <dgm:cxn modelId="{02F6EFFC-D801-4C4E-8432-DCEB81C8DC59}" type="presParOf" srcId="{E4DF25C9-22DB-4671-B939-4516FE139B2A}" destId="{5FE14B59-BFF1-4072-AB2A-9E12951C1C3A}" srcOrd="1" destOrd="0" presId="urn:microsoft.com/office/officeart/2008/layout/LinedList"/>
    <dgm:cxn modelId="{4851E533-B179-4F60-ADA9-DBB487FC0BC6}" type="presParOf" srcId="{6F2F0973-82B6-484C-B8A1-AA8361C9E98F}" destId="{079D0B78-67CA-4ABC-9F68-D6404F3CDFAB}" srcOrd="2" destOrd="0" presId="urn:microsoft.com/office/officeart/2008/layout/LinedList"/>
    <dgm:cxn modelId="{0175E9C0-1410-40AC-8027-38C2BE408F8C}" type="presParOf" srcId="{6F2F0973-82B6-484C-B8A1-AA8361C9E98F}" destId="{27CD0B71-31FD-45DD-8C41-6C01F2F79DFB}" srcOrd="3" destOrd="0" presId="urn:microsoft.com/office/officeart/2008/layout/LinedList"/>
    <dgm:cxn modelId="{815255FA-8A02-47C6-B511-C162B83D2D7A}" type="presParOf" srcId="{27CD0B71-31FD-45DD-8C41-6C01F2F79DFB}" destId="{0785BEFB-62BB-4835-A402-7FC66ECD3091}" srcOrd="0" destOrd="0" presId="urn:microsoft.com/office/officeart/2008/layout/LinedList"/>
    <dgm:cxn modelId="{875D915C-7E55-4057-823F-6CBABED0CFEC}" type="presParOf" srcId="{27CD0B71-31FD-45DD-8C41-6C01F2F79DFB}" destId="{4A1A6A3C-A143-484A-8E29-E357B99C5A82}" srcOrd="1" destOrd="0" presId="urn:microsoft.com/office/officeart/2008/layout/LinedList"/>
    <dgm:cxn modelId="{D73A205B-688C-4FCE-B3E0-F24B8FA8C08F}" type="presParOf" srcId="{6F2F0973-82B6-484C-B8A1-AA8361C9E98F}" destId="{FEACC6A0-3541-4A38-97FB-983E09740655}" srcOrd="4" destOrd="0" presId="urn:microsoft.com/office/officeart/2008/layout/LinedList"/>
    <dgm:cxn modelId="{3792C4B2-38C1-49EC-8E85-3DD1C4961C31}" type="presParOf" srcId="{6F2F0973-82B6-484C-B8A1-AA8361C9E98F}" destId="{62C0D930-D365-49FF-8F67-4C1D4A812420}" srcOrd="5" destOrd="0" presId="urn:microsoft.com/office/officeart/2008/layout/LinedList"/>
    <dgm:cxn modelId="{BC292CBE-8915-47E7-AE82-8CBB14A86783}" type="presParOf" srcId="{62C0D930-D365-49FF-8F67-4C1D4A812420}" destId="{BB00269D-5359-40FB-AFCD-6B9554E2B9DD}" srcOrd="0" destOrd="0" presId="urn:microsoft.com/office/officeart/2008/layout/LinedList"/>
    <dgm:cxn modelId="{4322F6E1-FA4B-4937-809D-802A4D234519}" type="presParOf" srcId="{62C0D930-D365-49FF-8F67-4C1D4A812420}" destId="{F272D1FB-107D-48FF-803F-70AB54B9B021}" srcOrd="1" destOrd="0" presId="urn:microsoft.com/office/officeart/2008/layout/LinedList"/>
    <dgm:cxn modelId="{7A666496-2C10-40CD-A328-1B449AD7AF9B}" type="presParOf" srcId="{6F2F0973-82B6-484C-B8A1-AA8361C9E98F}" destId="{370BF3B1-5723-4B9C-B65A-447EBE2E9E1F}" srcOrd="6" destOrd="0" presId="urn:microsoft.com/office/officeart/2008/layout/LinedList"/>
    <dgm:cxn modelId="{7A6A8E70-0B2B-4ECE-BEB2-6345E6D39A52}" type="presParOf" srcId="{6F2F0973-82B6-484C-B8A1-AA8361C9E98F}" destId="{3C7FD63A-C961-4FDD-8546-84801875421F}" srcOrd="7" destOrd="0" presId="urn:microsoft.com/office/officeart/2008/layout/LinedList"/>
    <dgm:cxn modelId="{DDB8F695-2C82-4E5C-ACDC-C481C8638AF4}" type="presParOf" srcId="{3C7FD63A-C961-4FDD-8546-84801875421F}" destId="{DD4789AD-39AA-4D05-8BF2-D3FE6E633C3E}" srcOrd="0" destOrd="0" presId="urn:microsoft.com/office/officeart/2008/layout/LinedList"/>
    <dgm:cxn modelId="{33B188A7-B4F2-468D-9870-75E9453520E9}" type="presParOf" srcId="{3C7FD63A-C961-4FDD-8546-84801875421F}" destId="{3F86B733-0704-4C79-9ACC-7DDB225F0CE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2569E-B189-479F-8C61-C32F8DB13568}">
      <dsp:nvSpPr>
        <dsp:cNvPr id="0" name=""/>
        <dsp:cNvSpPr/>
      </dsp:nvSpPr>
      <dsp:spPr>
        <a:xfrm>
          <a:off x="269970" y="-44190"/>
          <a:ext cx="5723698" cy="5723698"/>
        </a:xfrm>
        <a:prstGeom prst="circularArrow">
          <a:avLst>
            <a:gd name="adj1" fmla="val 5544"/>
            <a:gd name="adj2" fmla="val 330680"/>
            <a:gd name="adj3" fmla="val 14774478"/>
            <a:gd name="adj4" fmla="val 16803504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3FF4C-2177-43FB-BE68-4A986159DD9D}">
      <dsp:nvSpPr>
        <dsp:cNvPr id="0" name=""/>
        <dsp:cNvSpPr/>
      </dsp:nvSpPr>
      <dsp:spPr>
        <a:xfrm>
          <a:off x="2406210" y="22328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President</a:t>
          </a:r>
        </a:p>
      </dsp:txBody>
      <dsp:txXfrm>
        <a:off x="2441631" y="57749"/>
        <a:ext cx="1380377" cy="654767"/>
      </dsp:txXfrm>
    </dsp:sp>
    <dsp:sp modelId="{7DFCE98F-82AC-4D46-9402-FEB4B5A93A9A}">
      <dsp:nvSpPr>
        <dsp:cNvPr id="0" name=""/>
        <dsp:cNvSpPr/>
      </dsp:nvSpPr>
      <dsp:spPr>
        <a:xfrm>
          <a:off x="3975132" y="593369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Vice President </a:t>
          </a:r>
        </a:p>
      </dsp:txBody>
      <dsp:txXfrm>
        <a:off x="4010553" y="628790"/>
        <a:ext cx="1380377" cy="654767"/>
      </dsp:txXfrm>
    </dsp:sp>
    <dsp:sp modelId="{B4E3D1E2-86C0-4FE0-8CD5-ECAF5F074862}">
      <dsp:nvSpPr>
        <dsp:cNvPr id="0" name=""/>
        <dsp:cNvSpPr/>
      </dsp:nvSpPr>
      <dsp:spPr>
        <a:xfrm>
          <a:off x="4809938" y="2039296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Secretary</a:t>
          </a:r>
        </a:p>
      </dsp:txBody>
      <dsp:txXfrm>
        <a:off x="4845359" y="2074717"/>
        <a:ext cx="1380377" cy="654767"/>
      </dsp:txXfrm>
    </dsp:sp>
    <dsp:sp modelId="{CA5A59B9-A35B-4465-8569-A00D242BFC33}">
      <dsp:nvSpPr>
        <dsp:cNvPr id="0" name=""/>
        <dsp:cNvSpPr/>
      </dsp:nvSpPr>
      <dsp:spPr>
        <a:xfrm>
          <a:off x="4520013" y="3683543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Treasurer</a:t>
          </a:r>
        </a:p>
      </dsp:txBody>
      <dsp:txXfrm>
        <a:off x="4555434" y="3718964"/>
        <a:ext cx="1380377" cy="654767"/>
      </dsp:txXfrm>
    </dsp:sp>
    <dsp:sp modelId="{E747E746-A3A2-4055-AF60-FA99FBD74527}">
      <dsp:nvSpPr>
        <dsp:cNvPr id="0" name=""/>
        <dsp:cNvSpPr/>
      </dsp:nvSpPr>
      <dsp:spPr>
        <a:xfrm>
          <a:off x="3241016" y="4756749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Director East (2)</a:t>
          </a:r>
        </a:p>
      </dsp:txBody>
      <dsp:txXfrm>
        <a:off x="3276437" y="4792170"/>
        <a:ext cx="1380377" cy="654767"/>
      </dsp:txXfrm>
    </dsp:sp>
    <dsp:sp modelId="{C9F595D7-2F27-4A73-8E0E-72F1160F1410}">
      <dsp:nvSpPr>
        <dsp:cNvPr id="0" name=""/>
        <dsp:cNvSpPr/>
      </dsp:nvSpPr>
      <dsp:spPr>
        <a:xfrm>
          <a:off x="1571404" y="4756749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Director West (2)</a:t>
          </a:r>
        </a:p>
      </dsp:txBody>
      <dsp:txXfrm>
        <a:off x="1606825" y="4792170"/>
        <a:ext cx="1380377" cy="654767"/>
      </dsp:txXfrm>
    </dsp:sp>
    <dsp:sp modelId="{C1DA042D-5A4F-4B8A-A8FC-71D026C4EA8F}">
      <dsp:nvSpPr>
        <dsp:cNvPr id="0" name=""/>
        <dsp:cNvSpPr/>
      </dsp:nvSpPr>
      <dsp:spPr>
        <a:xfrm>
          <a:off x="292407" y="3683543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Communications Director</a:t>
          </a:r>
        </a:p>
      </dsp:txBody>
      <dsp:txXfrm>
        <a:off x="327828" y="3718964"/>
        <a:ext cx="1380377" cy="654767"/>
      </dsp:txXfrm>
    </dsp:sp>
    <dsp:sp modelId="{1A4A1746-6366-499E-A04A-2611D0E89979}">
      <dsp:nvSpPr>
        <dsp:cNvPr id="0" name=""/>
        <dsp:cNvSpPr/>
      </dsp:nvSpPr>
      <dsp:spPr>
        <a:xfrm>
          <a:off x="2481" y="2039296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Breakthrough to Nursing</a:t>
          </a:r>
        </a:p>
      </dsp:txBody>
      <dsp:txXfrm>
        <a:off x="37902" y="2074717"/>
        <a:ext cx="1380377" cy="654767"/>
      </dsp:txXfrm>
    </dsp:sp>
    <dsp:sp modelId="{0BF6E68A-66E3-4658-9B78-3EEDC0B3FB2C}">
      <dsp:nvSpPr>
        <dsp:cNvPr id="0" name=""/>
        <dsp:cNvSpPr/>
      </dsp:nvSpPr>
      <dsp:spPr>
        <a:xfrm>
          <a:off x="837288" y="593369"/>
          <a:ext cx="1451219" cy="7256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Nominations Chair</a:t>
          </a:r>
        </a:p>
      </dsp:txBody>
      <dsp:txXfrm>
        <a:off x="872709" y="628790"/>
        <a:ext cx="1380377" cy="654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6AEADA-5F42-49EB-90E1-209B629E8615}">
      <dsp:nvSpPr>
        <dsp:cNvPr id="0" name=""/>
        <dsp:cNvSpPr/>
      </dsp:nvSpPr>
      <dsp:spPr>
        <a:xfrm>
          <a:off x="2215352" y="1989137"/>
          <a:ext cx="323858" cy="174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929" y="0"/>
              </a:lnTo>
              <a:lnTo>
                <a:pt x="161929" y="1740737"/>
              </a:lnTo>
              <a:lnTo>
                <a:pt x="323858" y="17407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17FEA3-D695-431F-88EC-B9D319A3DA4D}">
      <dsp:nvSpPr>
        <dsp:cNvPr id="0" name=""/>
        <dsp:cNvSpPr/>
      </dsp:nvSpPr>
      <dsp:spPr>
        <a:xfrm>
          <a:off x="2215352" y="1989137"/>
          <a:ext cx="323858" cy="1044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929" y="0"/>
              </a:lnTo>
              <a:lnTo>
                <a:pt x="161929" y="1044442"/>
              </a:lnTo>
              <a:lnTo>
                <a:pt x="323858" y="104444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4589E-0686-4F40-849B-4AFDB9FD2A0C}">
      <dsp:nvSpPr>
        <dsp:cNvPr id="0" name=""/>
        <dsp:cNvSpPr/>
      </dsp:nvSpPr>
      <dsp:spPr>
        <a:xfrm>
          <a:off x="2215352" y="1989137"/>
          <a:ext cx="323858" cy="348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1929" y="0"/>
              </a:lnTo>
              <a:lnTo>
                <a:pt x="161929" y="348147"/>
              </a:lnTo>
              <a:lnTo>
                <a:pt x="323858" y="3481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76BC9A-6800-4D57-BD08-106630806730}">
      <dsp:nvSpPr>
        <dsp:cNvPr id="0" name=""/>
        <dsp:cNvSpPr/>
      </dsp:nvSpPr>
      <dsp:spPr>
        <a:xfrm>
          <a:off x="2215352" y="1640989"/>
          <a:ext cx="323858" cy="348147"/>
        </a:xfrm>
        <a:custGeom>
          <a:avLst/>
          <a:gdLst/>
          <a:ahLst/>
          <a:cxnLst/>
          <a:rect l="0" t="0" r="0" b="0"/>
          <a:pathLst>
            <a:path>
              <a:moveTo>
                <a:pt x="0" y="348147"/>
              </a:moveTo>
              <a:lnTo>
                <a:pt x="161929" y="348147"/>
              </a:lnTo>
              <a:lnTo>
                <a:pt x="161929" y="0"/>
              </a:lnTo>
              <a:lnTo>
                <a:pt x="3238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E39BE9-D562-48B2-A3F8-3F135CF14200}">
      <dsp:nvSpPr>
        <dsp:cNvPr id="0" name=""/>
        <dsp:cNvSpPr/>
      </dsp:nvSpPr>
      <dsp:spPr>
        <a:xfrm>
          <a:off x="2215352" y="944694"/>
          <a:ext cx="323858" cy="1044442"/>
        </a:xfrm>
        <a:custGeom>
          <a:avLst/>
          <a:gdLst/>
          <a:ahLst/>
          <a:cxnLst/>
          <a:rect l="0" t="0" r="0" b="0"/>
          <a:pathLst>
            <a:path>
              <a:moveTo>
                <a:pt x="0" y="1044442"/>
              </a:moveTo>
              <a:lnTo>
                <a:pt x="161929" y="1044442"/>
              </a:lnTo>
              <a:lnTo>
                <a:pt x="161929" y="0"/>
              </a:lnTo>
              <a:lnTo>
                <a:pt x="3238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99842-4D46-41CB-B390-EAF98F88C502}">
      <dsp:nvSpPr>
        <dsp:cNvPr id="0" name=""/>
        <dsp:cNvSpPr/>
      </dsp:nvSpPr>
      <dsp:spPr>
        <a:xfrm>
          <a:off x="2215352" y="248399"/>
          <a:ext cx="323858" cy="1740737"/>
        </a:xfrm>
        <a:custGeom>
          <a:avLst/>
          <a:gdLst/>
          <a:ahLst/>
          <a:cxnLst/>
          <a:rect l="0" t="0" r="0" b="0"/>
          <a:pathLst>
            <a:path>
              <a:moveTo>
                <a:pt x="0" y="1740737"/>
              </a:moveTo>
              <a:lnTo>
                <a:pt x="161929" y="1740737"/>
              </a:lnTo>
              <a:lnTo>
                <a:pt x="161929" y="0"/>
              </a:lnTo>
              <a:lnTo>
                <a:pt x="32385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D15B9-E851-4CBF-9D8D-999FA5D56BA9}">
      <dsp:nvSpPr>
        <dsp:cNvPr id="0" name=""/>
        <dsp:cNvSpPr/>
      </dsp:nvSpPr>
      <dsp:spPr>
        <a:xfrm>
          <a:off x="596061" y="1045900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Founded in 1952</a:t>
          </a:r>
        </a:p>
      </dsp:txBody>
      <dsp:txXfrm>
        <a:off x="596061" y="1045900"/>
        <a:ext cx="1619290" cy="493883"/>
      </dsp:txXfrm>
    </dsp:sp>
    <dsp:sp modelId="{E85ABA24-8E61-45C4-BA8C-85BA82160ADA}">
      <dsp:nvSpPr>
        <dsp:cNvPr id="0" name=""/>
        <dsp:cNvSpPr/>
      </dsp:nvSpPr>
      <dsp:spPr>
        <a:xfrm>
          <a:off x="596061" y="1742195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Core Values:</a:t>
          </a:r>
        </a:p>
      </dsp:txBody>
      <dsp:txXfrm>
        <a:off x="596061" y="1742195"/>
        <a:ext cx="1619290" cy="493883"/>
      </dsp:txXfrm>
    </dsp:sp>
    <dsp:sp modelId="{3F2A014E-C867-4F2E-9D6B-E49464F16639}">
      <dsp:nvSpPr>
        <dsp:cNvPr id="0" name=""/>
        <dsp:cNvSpPr/>
      </dsp:nvSpPr>
      <dsp:spPr>
        <a:xfrm>
          <a:off x="2539210" y="1457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Advocacy</a:t>
          </a:r>
        </a:p>
      </dsp:txBody>
      <dsp:txXfrm>
        <a:off x="2539210" y="1457"/>
        <a:ext cx="1619290" cy="493883"/>
      </dsp:txXfrm>
    </dsp:sp>
    <dsp:sp modelId="{5869F78A-96E4-479F-9E00-2BEC2AB128FC}">
      <dsp:nvSpPr>
        <dsp:cNvPr id="0" name=""/>
        <dsp:cNvSpPr/>
      </dsp:nvSpPr>
      <dsp:spPr>
        <a:xfrm>
          <a:off x="2539210" y="697753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Leadership and Autonomy</a:t>
          </a:r>
        </a:p>
      </dsp:txBody>
      <dsp:txXfrm>
        <a:off x="2539210" y="697753"/>
        <a:ext cx="1619290" cy="493883"/>
      </dsp:txXfrm>
    </dsp:sp>
    <dsp:sp modelId="{169662A0-F99E-4504-8A45-AE54661CB69B}">
      <dsp:nvSpPr>
        <dsp:cNvPr id="0" name=""/>
        <dsp:cNvSpPr/>
      </dsp:nvSpPr>
      <dsp:spPr>
        <a:xfrm>
          <a:off x="2539210" y="1394048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Professionalism</a:t>
          </a:r>
        </a:p>
      </dsp:txBody>
      <dsp:txXfrm>
        <a:off x="2539210" y="1394048"/>
        <a:ext cx="1619290" cy="493883"/>
      </dsp:txXfrm>
    </dsp:sp>
    <dsp:sp modelId="{14AF02A3-36B3-4AFD-9F35-951FC391C148}">
      <dsp:nvSpPr>
        <dsp:cNvPr id="0" name=""/>
        <dsp:cNvSpPr/>
      </dsp:nvSpPr>
      <dsp:spPr>
        <a:xfrm>
          <a:off x="2539210" y="2090343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Care </a:t>
          </a:r>
        </a:p>
      </dsp:txBody>
      <dsp:txXfrm>
        <a:off x="2539210" y="2090343"/>
        <a:ext cx="1619290" cy="493883"/>
      </dsp:txXfrm>
    </dsp:sp>
    <dsp:sp modelId="{DD27DBCA-CA06-42B6-964B-BEC285C1D2D6}">
      <dsp:nvSpPr>
        <dsp:cNvPr id="0" name=""/>
        <dsp:cNvSpPr/>
      </dsp:nvSpPr>
      <dsp:spPr>
        <a:xfrm>
          <a:off x="2539210" y="2786638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Diversity</a:t>
          </a:r>
        </a:p>
      </dsp:txBody>
      <dsp:txXfrm>
        <a:off x="2539210" y="2786638"/>
        <a:ext cx="1619290" cy="493883"/>
      </dsp:txXfrm>
    </dsp:sp>
    <dsp:sp modelId="{B3EF093F-9CBE-48F4-9866-71FAFEC9A74E}">
      <dsp:nvSpPr>
        <dsp:cNvPr id="0" name=""/>
        <dsp:cNvSpPr/>
      </dsp:nvSpPr>
      <dsp:spPr>
        <a:xfrm>
          <a:off x="2539210" y="3482933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Quality Education</a:t>
          </a:r>
        </a:p>
      </dsp:txBody>
      <dsp:txXfrm>
        <a:off x="2539210" y="3482933"/>
        <a:ext cx="1619290" cy="493883"/>
      </dsp:txXfrm>
    </dsp:sp>
    <dsp:sp modelId="{EDB2D4F2-1920-4360-A986-2FB8E5BEE1D1}">
      <dsp:nvSpPr>
        <dsp:cNvPr id="0" name=""/>
        <dsp:cNvSpPr/>
      </dsp:nvSpPr>
      <dsp:spPr>
        <a:xfrm>
          <a:off x="596061" y="2438490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Foundation of NSNA</a:t>
          </a:r>
        </a:p>
      </dsp:txBody>
      <dsp:txXfrm>
        <a:off x="596061" y="2438490"/>
        <a:ext cx="1619290" cy="493883"/>
      </dsp:txXfrm>
    </dsp:sp>
    <dsp:sp modelId="{9BDE5027-2602-4FBF-A0CE-6DC64C8DA431}">
      <dsp:nvSpPr>
        <dsp:cNvPr id="0" name=""/>
        <dsp:cNvSpPr/>
      </dsp:nvSpPr>
      <dsp:spPr>
        <a:xfrm>
          <a:off x="596061" y="3134785"/>
          <a:ext cx="1619290" cy="493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Imprint</a:t>
          </a:r>
        </a:p>
      </dsp:txBody>
      <dsp:txXfrm>
        <a:off x="596061" y="3134785"/>
        <a:ext cx="1619290" cy="4938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A82D0A-F870-48F9-B8A6-AFDFB4D9763D}">
      <dsp:nvSpPr>
        <dsp:cNvPr id="0" name=""/>
        <dsp:cNvSpPr/>
      </dsp:nvSpPr>
      <dsp:spPr>
        <a:xfrm>
          <a:off x="0" y="0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101D4-3824-4EE4-8A9C-3B27B45131BF}">
      <dsp:nvSpPr>
        <dsp:cNvPr id="0" name=""/>
        <dsp:cNvSpPr/>
      </dsp:nvSpPr>
      <dsp:spPr>
        <a:xfrm>
          <a:off x="0" y="0"/>
          <a:ext cx="4754562" cy="823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Annual Convention </a:t>
          </a:r>
        </a:p>
      </dsp:txBody>
      <dsp:txXfrm>
        <a:off x="0" y="0"/>
        <a:ext cx="4754562" cy="823118"/>
      </dsp:txXfrm>
    </dsp:sp>
    <dsp:sp modelId="{079D0B78-67CA-4ABC-9F68-D6404F3CDFAB}">
      <dsp:nvSpPr>
        <dsp:cNvPr id="0" name=""/>
        <dsp:cNvSpPr/>
      </dsp:nvSpPr>
      <dsp:spPr>
        <a:xfrm>
          <a:off x="0" y="823118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5BEFB-62BB-4835-A402-7FC66ECD3091}">
      <dsp:nvSpPr>
        <dsp:cNvPr id="0" name=""/>
        <dsp:cNvSpPr/>
      </dsp:nvSpPr>
      <dsp:spPr>
        <a:xfrm>
          <a:off x="0" y="823118"/>
          <a:ext cx="4754562" cy="823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Associate membership in WSNA</a:t>
          </a:r>
        </a:p>
      </dsp:txBody>
      <dsp:txXfrm>
        <a:off x="0" y="823118"/>
        <a:ext cx="4754562" cy="823118"/>
      </dsp:txXfrm>
    </dsp:sp>
    <dsp:sp modelId="{FEACC6A0-3541-4A38-97FB-983E09740655}">
      <dsp:nvSpPr>
        <dsp:cNvPr id="0" name=""/>
        <dsp:cNvSpPr/>
      </dsp:nvSpPr>
      <dsp:spPr>
        <a:xfrm>
          <a:off x="0" y="1646237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0269D-5359-40FB-AFCD-6B9554E2B9DD}">
      <dsp:nvSpPr>
        <dsp:cNvPr id="0" name=""/>
        <dsp:cNvSpPr/>
      </dsp:nvSpPr>
      <dsp:spPr>
        <a:xfrm>
          <a:off x="0" y="1646237"/>
          <a:ext cx="4754562" cy="823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Networking with fellow nursing students across the state!</a:t>
          </a:r>
        </a:p>
      </dsp:txBody>
      <dsp:txXfrm>
        <a:off x="0" y="1646237"/>
        <a:ext cx="4754562" cy="823118"/>
      </dsp:txXfrm>
    </dsp:sp>
    <dsp:sp modelId="{370BF3B1-5723-4B9C-B65A-447EBE2E9E1F}">
      <dsp:nvSpPr>
        <dsp:cNvPr id="0" name=""/>
        <dsp:cNvSpPr/>
      </dsp:nvSpPr>
      <dsp:spPr>
        <a:xfrm>
          <a:off x="0" y="2469356"/>
          <a:ext cx="475456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789AD-39AA-4D05-8BF2-D3FE6E633C3E}">
      <dsp:nvSpPr>
        <dsp:cNvPr id="0" name=""/>
        <dsp:cNvSpPr/>
      </dsp:nvSpPr>
      <dsp:spPr>
        <a:xfrm>
          <a:off x="0" y="2469356"/>
          <a:ext cx="4754562" cy="823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Opportunities to learn and grow as a professional association member!</a:t>
          </a:r>
        </a:p>
      </dsp:txBody>
      <dsp:txXfrm>
        <a:off x="0" y="2469356"/>
        <a:ext cx="4754562" cy="8231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9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4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4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1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0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48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8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454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3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6320F36-C325-44B5-A6CB-EFEDD4D02182}" type="datetimeFigureOut">
              <a:rPr lang="en-US" smtClean="0"/>
              <a:t>4/29/2023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A43BCED0-2D55-4229-88D3-566A5C409A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sna.org/total-school-membership-plan.html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179F500-B4D0-080C-10D1-9C8278C9A4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9381" b="4369"/>
          <a:stretch/>
        </p:blipFill>
        <p:spPr>
          <a:xfrm>
            <a:off x="-1" y="10"/>
            <a:ext cx="12191999" cy="685799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4F7623F-3C80-CDBC-B426-95363B4EF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 fontScale="90000"/>
          </a:bodyPr>
          <a:lstStyle/>
          <a:p>
            <a:pPr algn="r"/>
            <a:r>
              <a:rPr lang="en-US" sz="6000" dirty="0">
                <a:solidFill>
                  <a:schemeClr val="bg1"/>
                </a:solidFill>
              </a:rPr>
              <a:t>NSWS, NSNA, and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1F421B3-6D77-785A-DD5A-5390461E4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4190337"/>
            <a:ext cx="3483865" cy="1709917"/>
          </a:xfrm>
        </p:spPr>
        <p:txBody>
          <a:bodyPr anchor="ctr"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6B514-A018-FD09-EDD0-9B7B0A44B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0" y="620392"/>
            <a:ext cx="3980147" cy="5504688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5"/>
                </a:solidFill>
              </a:rPr>
              <a:t>2022-2023 Board Of Directors</a:t>
            </a: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272B15DF-7AD3-96D8-9B25-AD52D13E00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0895027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343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3950-7993-8D44-A4B9-DA44CDF5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About NSNA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C3CCF25-4E20-BBAD-497F-155182A4C47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1069975" y="2193925"/>
          <a:ext cx="4754563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B739-E629-6691-967E-0AE352749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26480" y="1025236"/>
            <a:ext cx="4480560" cy="5154901"/>
          </a:xfrm>
        </p:spPr>
        <p:txBody>
          <a:bodyPr>
            <a:normAutofit/>
          </a:bodyPr>
          <a:lstStyle/>
          <a:p>
            <a:r>
              <a:rPr lang="en-US" sz="2400" dirty="0"/>
              <a:t>Mission</a:t>
            </a:r>
          </a:p>
          <a:p>
            <a:pPr lvl="1"/>
            <a:r>
              <a:rPr lang="en-US" sz="2000" dirty="0"/>
              <a:t>Convey the standards and ethics of the nursing profession</a:t>
            </a:r>
          </a:p>
          <a:p>
            <a:pPr lvl="1"/>
            <a:r>
              <a:rPr lang="en-US" sz="2000" dirty="0"/>
              <a:t>Promote development of the skills that students will need as responsible and accountable members of the nursing profession</a:t>
            </a:r>
          </a:p>
          <a:p>
            <a:pPr lvl="1"/>
            <a:r>
              <a:rPr lang="en-US" sz="2000" dirty="0"/>
              <a:t>Advocate for high quality, evidence-based, affordable and accessible health care</a:t>
            </a:r>
          </a:p>
          <a:p>
            <a:pPr lvl="1"/>
            <a:r>
              <a:rPr lang="en-US" sz="2000" dirty="0"/>
              <a:t>Advocate for and contribute to advances in nursing education</a:t>
            </a:r>
          </a:p>
          <a:p>
            <a:pPr lvl="1"/>
            <a:r>
              <a:rPr lang="en-US" sz="2000" dirty="0"/>
              <a:t>Develop nursing students who are prepared to lead the profession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255924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1575E88-281D-FA53-83F7-5C780940A5C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385763"/>
            <a:ext cx="11022013" cy="6043612"/>
          </a:xfrm>
        </p:spPr>
      </p:pic>
    </p:spTree>
    <p:extLst>
      <p:ext uri="{BB962C8B-B14F-4D97-AF65-F5344CB8AC3E}">
        <p14:creationId xmlns:p14="http://schemas.microsoft.com/office/powerpoint/2010/main" val="3596293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C569F-32FA-2DAC-8A54-9B52A4A71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About NSWS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C20AAC6-57D3-A5D7-E95A-F5D3B1096D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7803" y="2385390"/>
            <a:ext cx="4858852" cy="3617845"/>
          </a:xfrm>
        </p:spPr>
        <p:txBody>
          <a:bodyPr>
            <a:normAutofit lnSpcReduction="10000"/>
          </a:bodyPr>
          <a:lstStyle/>
          <a:p>
            <a:pPr marL="173736" indent="-173736" defTabSz="868680">
              <a:spcBef>
                <a:spcPts val="1140"/>
              </a:spcBef>
            </a:pPr>
            <a:r>
              <a:rPr lang="en-US" sz="1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Originated in 2007 (formerly known as SWANS)</a:t>
            </a:r>
          </a:p>
          <a:p>
            <a:pPr marL="173736" indent="-173736" defTabSz="868680">
              <a:spcBef>
                <a:spcPts val="1140"/>
              </a:spcBef>
            </a:pPr>
            <a:r>
              <a:rPr lang="en-US" sz="1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Mission:  To develop a collaborate and cooperative structure between nursing schools within the state to create consistent high standards that support nursing students through education, scholarship, legislation, and networking.</a:t>
            </a:r>
          </a:p>
          <a:p>
            <a:pPr marL="173736" indent="-173736" defTabSz="868680">
              <a:spcBef>
                <a:spcPts val="1140"/>
              </a:spcBef>
            </a:pPr>
            <a:r>
              <a:rPr lang="en-US" sz="19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NSWS is the state chapter of NSNA and an independent organization supported by the Washington State Nurses Association.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9D333-AA8B-8F59-7630-C7FDA6FD9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1695" y="2385390"/>
            <a:ext cx="4858852" cy="3617845"/>
          </a:xfrm>
        </p:spPr>
        <p:txBody>
          <a:bodyPr>
            <a:normAutofit lnSpcReduction="10000"/>
          </a:bodyPr>
          <a:lstStyle/>
          <a:p>
            <a:pPr marL="173736" indent="-173736" defTabSz="868680">
              <a:spcBef>
                <a:spcPts val="1140"/>
              </a:spcBef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Purpose: To contribute collectively to the advancement of nursing education in order to promote the highest standards and best practices for nursing students in the state of Washington.</a:t>
            </a:r>
          </a:p>
          <a:p>
            <a:pPr marL="434340" lvl="1" indent="-173736" defTabSz="868680">
              <a:spcBef>
                <a:spcPts val="380"/>
              </a:spcBef>
              <a:spcAft>
                <a:spcPts val="190"/>
              </a:spcAft>
            </a:pPr>
            <a:r>
              <a:rPr lang="en-US" sz="17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build a cooperate structure between nursing schools and professional organizations within the state to provide programs and events that address fundamental and current professional interests and issues.</a:t>
            </a:r>
          </a:p>
          <a:p>
            <a:pPr marL="434340" lvl="1" indent="-173736" defTabSz="868680">
              <a:spcBef>
                <a:spcPts val="380"/>
              </a:spcBef>
              <a:spcAft>
                <a:spcPts val="190"/>
              </a:spcAft>
            </a:pPr>
            <a:r>
              <a:rPr lang="en-US" sz="17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encourage and support every nursing student in their personal and professional growth and to maintain a dialogue that allows for prioritization of issues and a common agenda. 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47258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C9C5A-98CC-4793-46EC-EAD3019F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50976"/>
            <a:r>
              <a:rPr lang="en-US" kern="1200" cap="all" baseline="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How does membership work?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2C555-4911-2B36-29F5-A1CF58B42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5884" y="2194560"/>
            <a:ext cx="4754880" cy="3199476"/>
          </a:xfrm>
        </p:spPr>
        <p:txBody>
          <a:bodyPr anchor="b">
            <a:noAutofit/>
          </a:bodyPr>
          <a:lstStyle/>
          <a:p>
            <a:pPr defTabSz="950976">
              <a:spcBef>
                <a:spcPts val="1248"/>
              </a:spcBef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Membership Types</a:t>
            </a:r>
          </a:p>
          <a:p>
            <a:pPr marL="475488" lvl="1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Active—students in ADN or BSN programs, or RN-BSN programs</a:t>
            </a:r>
          </a:p>
          <a:p>
            <a:pPr marL="475488" lvl="1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Associate—students taking nursing school pre-requisites.  </a:t>
            </a:r>
          </a:p>
          <a:p>
            <a:pPr marL="760781" lvl="2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be on the NSWS Board but not as President or VP</a:t>
            </a:r>
          </a:p>
          <a:p>
            <a:pPr marL="475488" lvl="1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Sustaining—not eligible for above membership; receive NSNA publications and reduced registration fees for NSNA events.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88EF2E6-EDCA-C387-6D8C-DC410E0893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90195" indent="-190195" defTabSz="950976">
              <a:spcBef>
                <a:spcPts val="1248"/>
              </a:spcBef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Membership in NSWS is automatic upon joining NSNA.  </a:t>
            </a:r>
          </a:p>
          <a:p>
            <a:pPr marL="475488" lvl="1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is no process to join NSWS without joining NSNA. </a:t>
            </a:r>
          </a:p>
          <a:p>
            <a:pPr marL="475488" lvl="1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welcome input and involvement in school chapters and committees even if not a member of NSNA!</a:t>
            </a:r>
          </a:p>
          <a:p>
            <a:pPr marL="190195" indent="-190195" defTabSz="950976">
              <a:spcBef>
                <a:spcPts val="1248"/>
              </a:spcBef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Total School Membership Plan</a:t>
            </a:r>
          </a:p>
          <a:p>
            <a:pPr marL="475488" lvl="1" indent="-190195" defTabSz="950976">
              <a:spcBef>
                <a:spcPts val="416"/>
              </a:spcBef>
              <a:spcAft>
                <a:spcPts val="208"/>
              </a:spcAft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Total School Membership Plan (nsna.org)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134326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277A5-7DFE-C452-65F9-F28952C7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Benefits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79FC89-472C-6D0F-7F00-C9AA9EE5C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NSNA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813281-7A9F-0BB2-6756-61DAEB29A4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Imprint magazine—5x per year</a:t>
            </a:r>
          </a:p>
          <a:p>
            <a:r>
              <a:rPr lang="en-US" sz="2400" dirty="0"/>
              <a:t>NSO—professional liability insurance</a:t>
            </a:r>
          </a:p>
          <a:p>
            <a:r>
              <a:rPr lang="en-US" sz="2400" dirty="0"/>
              <a:t>Health Insurance Marketplace</a:t>
            </a:r>
          </a:p>
          <a:p>
            <a:r>
              <a:rPr lang="en-US" sz="2400" dirty="0"/>
              <a:t>Wolters Kluwer discounts</a:t>
            </a:r>
          </a:p>
          <a:p>
            <a:r>
              <a:rPr lang="en-US" sz="2400" dirty="0"/>
              <a:t>Scrubs and Beyond</a:t>
            </a:r>
          </a:p>
          <a:p>
            <a:r>
              <a:rPr lang="en-US" sz="2400" dirty="0"/>
              <a:t>Littman—learning app</a:t>
            </a:r>
          </a:p>
          <a:p>
            <a:r>
              <a:rPr lang="en-US" sz="2400" dirty="0" err="1"/>
              <a:t>Healthstream</a:t>
            </a:r>
            <a:r>
              <a:rPr lang="en-US" sz="2400" dirty="0"/>
              <a:t>—professional portfolio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D52C261-03E9-B10C-1FFA-8BD5402371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NSWS</a:t>
            </a:r>
          </a:p>
        </p:txBody>
      </p:sp>
      <p:graphicFrame>
        <p:nvGraphicFramePr>
          <p:cNvPr id="22" name="Content Placeholder 7">
            <a:extLst>
              <a:ext uri="{FF2B5EF4-FFF2-40B4-BE49-F238E27FC236}">
                <a16:creationId xmlns:a16="http://schemas.microsoft.com/office/drawing/2014/main" id="{FBB5DEAC-8CBF-E103-4325-FB52839096F7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87635902"/>
              </p:ext>
            </p:extLst>
          </p:nvPr>
        </p:nvGraphicFramePr>
        <p:xfrm>
          <a:off x="6364288" y="2743200"/>
          <a:ext cx="4754562" cy="329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1560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CED15-AE1F-4EB1-060B-7B0BDA0F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fit?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D88267B-C8E1-5D91-3DB2-DCB45FE733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Run for NSWS office!</a:t>
            </a:r>
          </a:p>
          <a:p>
            <a:pPr lvl="1"/>
            <a:r>
              <a:rPr lang="en-US" sz="2000" dirty="0"/>
              <a:t>No experience necessary</a:t>
            </a:r>
          </a:p>
          <a:p>
            <a:pPr lvl="1"/>
            <a:r>
              <a:rPr lang="en-US" sz="2000" dirty="0"/>
              <a:t>Opportunity for personal and professional growth</a:t>
            </a:r>
          </a:p>
          <a:p>
            <a:pPr lvl="1"/>
            <a:r>
              <a:rPr lang="en-US" sz="2000" dirty="0"/>
              <a:t>Looks good on a resume </a:t>
            </a:r>
            <a:r>
              <a:rPr lang="en-US" sz="2000" dirty="0">
                <a:sym typeface="Wingdings" panose="05000000000000000000" pitchFamily="2" charset="2"/>
              </a:rPr>
              <a:t>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Serve on a NSWS Committee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 great way to get involved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Encourage your school to create a NSWS/NSNA Chapter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Contact me for more info</a:t>
            </a:r>
          </a:p>
          <a:p>
            <a:pPr marL="274320" lvl="1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E3BEDF-211D-BC81-909C-FF912A092A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sz="2600" dirty="0">
                <a:sym typeface="Wingdings" panose="05000000000000000000" pitchFamily="2" charset="2"/>
              </a:rPr>
              <a:t>Attend NSWS Meetings, Events, and Convention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/>
              <a:t>Follow/share NSWS content on Social Media</a:t>
            </a:r>
          </a:p>
          <a:p>
            <a:pPr lvl="1"/>
            <a:r>
              <a:rPr lang="en-US" sz="2200" dirty="0"/>
              <a:t>Facebook</a:t>
            </a:r>
          </a:p>
          <a:p>
            <a:pPr lvl="1"/>
            <a:r>
              <a:rPr lang="en-US" sz="2200" dirty="0"/>
              <a:t>Instagram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08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4258</TotalTime>
  <Words>505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Georgia</vt:lpstr>
      <vt:lpstr>Trebuchet MS</vt:lpstr>
      <vt:lpstr>Wingdings</vt:lpstr>
      <vt:lpstr>Wood Type</vt:lpstr>
      <vt:lpstr>NSWS, NSNA, and YOU!</vt:lpstr>
      <vt:lpstr>2022-2023 Board Of Directors</vt:lpstr>
      <vt:lpstr>About NSNA</vt:lpstr>
      <vt:lpstr>PowerPoint Presentation</vt:lpstr>
      <vt:lpstr>About NSWS</vt:lpstr>
      <vt:lpstr>How does membership work?</vt:lpstr>
      <vt:lpstr>Membership Benefits</vt:lpstr>
      <vt:lpstr>Where do you fit?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NSWS Winter Meeting</dc:title>
  <dc:creator>Megan Kilpatrick</dc:creator>
  <cp:lastModifiedBy>Kooi, Karli E</cp:lastModifiedBy>
  <cp:revision>6</cp:revision>
  <dcterms:created xsi:type="dcterms:W3CDTF">2022-12-07T18:41:11Z</dcterms:created>
  <dcterms:modified xsi:type="dcterms:W3CDTF">2023-04-29T21:44:47Z</dcterms:modified>
</cp:coreProperties>
</file>